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384" r:id="rId2"/>
    <p:sldId id="385" r:id="rId3"/>
    <p:sldId id="382" r:id="rId4"/>
    <p:sldId id="381" r:id="rId5"/>
    <p:sldId id="386" r:id="rId6"/>
  </p:sldIdLst>
  <p:sldSz cx="12192000" cy="6858000"/>
  <p:notesSz cx="6794500" cy="99187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PT Solutions" id="{6190616D-FEA8-4435-A577-82F17D166967}">
          <p14:sldIdLst/>
        </p14:section>
        <p14:section name="Teldesign - IZZ" id="{9FE60310-EEB0-4A67-8F75-19F84C70AA82}">
          <p14:sldIdLst>
            <p14:sldId id="384"/>
            <p14:sldId id="385"/>
            <p14:sldId id="382"/>
            <p14:sldId id="381"/>
            <p14:sldId id="38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ynthia van Wachem" initials="Cv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690"/>
    <a:srgbClr val="977DB3"/>
    <a:srgbClr val="5C2472"/>
    <a:srgbClr val="75267D"/>
    <a:srgbClr val="2A2364"/>
    <a:srgbClr val="7F5C9E"/>
    <a:srgbClr val="2F3278"/>
    <a:srgbClr val="7049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85862" autoAdjust="0"/>
  </p:normalViewPr>
  <p:slideViewPr>
    <p:cSldViewPr snapToGrid="0">
      <p:cViewPr varScale="1">
        <p:scale>
          <a:sx n="66" d="100"/>
          <a:sy n="66" d="100"/>
        </p:scale>
        <p:origin x="1086" y="96"/>
      </p:cViewPr>
      <p:guideLst>
        <p:guide orient="horz" pos="2160"/>
        <p:guide pos="3840"/>
      </p:guideLst>
    </p:cSldViewPr>
  </p:slideViewPr>
  <p:outlineViewPr>
    <p:cViewPr>
      <p:scale>
        <a:sx n="33" d="100"/>
        <a:sy n="33" d="100"/>
      </p:scale>
      <p:origin x="0" y="-1146"/>
    </p:cViewPr>
  </p:outlineViewPr>
  <p:notesTextViewPr>
    <p:cViewPr>
      <p:scale>
        <a:sx n="1" d="1"/>
        <a:sy n="1" d="1"/>
      </p:scale>
      <p:origin x="0" y="0"/>
    </p:cViewPr>
  </p:notesTextViewPr>
  <p:sorterViewPr>
    <p:cViewPr>
      <p:scale>
        <a:sx n="100" d="100"/>
        <a:sy n="100" d="100"/>
      </p:scale>
      <p:origin x="0" y="-918"/>
    </p:cViewPr>
  </p:sorterViewPr>
  <p:notesViewPr>
    <p:cSldViewPr snapToGrid="0">
      <p:cViewPr varScale="1">
        <p:scale>
          <a:sx n="81" d="100"/>
          <a:sy n="81" d="100"/>
        </p:scale>
        <p:origin x="28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45"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K:\Collectiviteit%20en%20Communicatie\%23Productmanagement\Overgang\verzuimperc%20leeftijd%202018%20(1).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Blad1!$E$1:$I$1</cx:f>
        <cx:lvl ptCount="5">
          <cx:pt idx="0">&lt;=25</cx:pt>
          <cx:pt idx="1">25-35</cx:pt>
          <cx:pt idx="2">35-45</cx:pt>
          <cx:pt idx="3">45-55</cx:pt>
          <cx:pt idx="4">&gt;55</cx:pt>
        </cx:lvl>
      </cx:strDim>
      <cx:numDim type="val">
        <cx:f dir="row">Blad1!$E$2:$I$2</cx:f>
        <cx:lvl ptCount="5" formatCode="0,0%">
          <cx:pt idx="0">0.037999999999999999</cx:pt>
          <cx:pt idx="1">0.060999999999999999</cx:pt>
          <cx:pt idx="2">0.064000000000000001</cx:pt>
          <cx:pt idx="3">0.087999999999999995</cx:pt>
          <cx:pt idx="4">0.10199999999999999</cx:pt>
        </cx:lvl>
      </cx:numDim>
    </cx:data>
  </cx:chartData>
  <cx:chart>
    <cx:title pos="t" align="ctr" overlay="0">
      <cx:tx>
        <cx:rich>
          <a:bodyPr spcFirstLastPara="1" vertOverflow="ellipsis" wrap="square" lIns="0" tIns="0" rIns="0" bIns="0" anchor="ctr" anchorCtr="1"/>
          <a:lstStyle/>
          <a:p>
            <a:pPr algn="ctr">
              <a:defRPr/>
            </a:pPr>
            <a:r>
              <a:rPr lang="nl-NL"/>
              <a:t>Verzuimpercentage per leeftijdsgroep</a:t>
            </a:r>
          </a:p>
        </cx:rich>
      </cx:tx>
    </cx:title>
    <cx:plotArea>
      <cx:plotAreaRegion>
        <cx:series layoutId="waterfall" uniqueId="{7A54174C-CFA4-4422-8726-1D0B7A902191}">
          <cx:spPr>
            <a:solidFill>
              <a:srgbClr val="5EEBF2"/>
            </a:solidFill>
          </cx:spPr>
          <cx:dataPt idx="0">
            <cx:spPr>
              <a:solidFill>
                <a:schemeClr val="bg1">
                  <a:lumMod val="85000"/>
                </a:schemeClr>
              </a:solidFill>
            </cx:spPr>
          </cx:dataPt>
          <cx:dataPt idx="1">
            <cx:spPr>
              <a:solidFill>
                <a:schemeClr val="accent5">
                  <a:lumMod val="60000"/>
                  <a:lumOff val="40000"/>
                </a:schemeClr>
              </a:solidFill>
            </cx:spPr>
          </cx:dataPt>
          <cx:dataPt idx="2">
            <cx:spPr>
              <a:solidFill>
                <a:schemeClr val="bg1">
                  <a:lumMod val="75000"/>
                </a:schemeClr>
              </a:solidFill>
            </cx:spPr>
          </cx:dataPt>
          <cx:dataPt idx="3">
            <cx:spPr>
              <a:solidFill>
                <a:schemeClr val="accent5"/>
              </a:solidFill>
            </cx:spPr>
          </cx:dataPt>
          <cx:dataLabels>
            <cx:visibility seriesName="0" categoryName="0" value="1"/>
          </cx:dataLabels>
          <cx:dataId val="0"/>
          <cx:layoutPr>
            <cx:subtotals/>
          </cx:layoutPr>
        </cx:series>
      </cx:plotAreaRegion>
      <cx:axis id="0">
        <cx:catScaling gapWidth="0.5"/>
        <cx:title>
          <cx:tx>
            <cx:rich>
              <a:bodyPr spcFirstLastPara="1" vertOverflow="ellipsis" wrap="square" lIns="0" tIns="0" rIns="0" bIns="0" anchor="ctr" anchorCtr="1"/>
              <a:lstStyle/>
              <a:p>
                <a:pPr algn="ctr">
                  <a:defRPr/>
                </a:pPr>
                <a:r>
                  <a:rPr lang="nl-NL"/>
                  <a:t>Leeftijdsgroep</a:t>
                </a:r>
              </a:p>
            </cx:rich>
          </cx:tx>
        </cx:title>
        <cx:tickLabels/>
      </cx:axis>
      <cx:axis id="1">
        <cx:valScaling/>
        <cx:title>
          <cx:tx>
            <cx:rich>
              <a:bodyPr spcFirstLastPara="1" vertOverflow="ellipsis" wrap="square" lIns="0" tIns="0" rIns="0" bIns="0" anchor="ctr" anchorCtr="1"/>
              <a:lstStyle/>
              <a:p>
                <a:pPr algn="ctr">
                  <a:defRPr/>
                </a:pPr>
                <a:r>
                  <a:rPr lang="nl-NL"/>
                  <a:t>% van het gem. verxuim</a:t>
                </a:r>
              </a:p>
            </cx:rich>
          </cx:tx>
        </cx:title>
        <cx:majorGridlines/>
        <cx:tickLabels/>
      </cx:axis>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bodyPr/>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bodyPr/>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bodyPr/>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4283" cy="497658"/>
          </a:xfrm>
          <a:prstGeom prst="rect">
            <a:avLst/>
          </a:prstGeom>
        </p:spPr>
        <p:txBody>
          <a:bodyPr vert="horz" lIns="91376" tIns="45688" rIns="91376" bIns="45688" rtlCol="0"/>
          <a:lstStyle>
            <a:lvl1pPr algn="l">
              <a:defRPr sz="1200"/>
            </a:lvl1pPr>
          </a:lstStyle>
          <a:p>
            <a:endParaRPr lang="nl-NL"/>
          </a:p>
        </p:txBody>
      </p:sp>
      <p:sp>
        <p:nvSpPr>
          <p:cNvPr id="3" name="Tijdelijke aanduiding voor datum 2"/>
          <p:cNvSpPr>
            <a:spLocks noGrp="1"/>
          </p:cNvSpPr>
          <p:nvPr>
            <p:ph type="dt" sz="quarter" idx="1"/>
          </p:nvPr>
        </p:nvSpPr>
        <p:spPr>
          <a:xfrm>
            <a:off x="3848645" y="0"/>
            <a:ext cx="2944283" cy="497658"/>
          </a:xfrm>
          <a:prstGeom prst="rect">
            <a:avLst/>
          </a:prstGeom>
        </p:spPr>
        <p:txBody>
          <a:bodyPr vert="horz" lIns="91376" tIns="45688" rIns="91376" bIns="45688" rtlCol="0"/>
          <a:lstStyle>
            <a:lvl1pPr algn="r">
              <a:defRPr sz="1200"/>
            </a:lvl1pPr>
          </a:lstStyle>
          <a:p>
            <a:fld id="{AB68E941-5BF4-4FD4-8AA7-70D0EABD0CD2}" type="datetimeFigureOut">
              <a:rPr lang="nl-NL" smtClean="0"/>
              <a:t>10-2-2021</a:t>
            </a:fld>
            <a:endParaRPr lang="nl-NL"/>
          </a:p>
        </p:txBody>
      </p:sp>
      <p:sp>
        <p:nvSpPr>
          <p:cNvPr id="4" name="Tijdelijke aanduiding voor voettekst 3"/>
          <p:cNvSpPr>
            <a:spLocks noGrp="1"/>
          </p:cNvSpPr>
          <p:nvPr>
            <p:ph type="ftr" sz="quarter" idx="2"/>
          </p:nvPr>
        </p:nvSpPr>
        <p:spPr>
          <a:xfrm>
            <a:off x="1" y="9421045"/>
            <a:ext cx="2944283" cy="497657"/>
          </a:xfrm>
          <a:prstGeom prst="rect">
            <a:avLst/>
          </a:prstGeom>
        </p:spPr>
        <p:txBody>
          <a:bodyPr vert="horz" lIns="91376" tIns="45688" rIns="91376" bIns="45688"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48645" y="9421045"/>
            <a:ext cx="2944283" cy="497657"/>
          </a:xfrm>
          <a:prstGeom prst="rect">
            <a:avLst/>
          </a:prstGeom>
        </p:spPr>
        <p:txBody>
          <a:bodyPr vert="horz" lIns="91376" tIns="45688" rIns="91376" bIns="45688" rtlCol="0" anchor="b"/>
          <a:lstStyle>
            <a:lvl1pPr algn="r">
              <a:defRPr sz="1200"/>
            </a:lvl1pPr>
          </a:lstStyle>
          <a:p>
            <a:fld id="{A267D430-A6F2-462B-A7DA-AB39841BB6BB}" type="slidenum">
              <a:rPr lang="nl-NL" smtClean="0"/>
              <a:t>‹nr.›</a:t>
            </a:fld>
            <a:endParaRPr lang="nl-NL"/>
          </a:p>
        </p:txBody>
      </p:sp>
    </p:spTree>
    <p:extLst>
      <p:ext uri="{BB962C8B-B14F-4D97-AF65-F5344CB8AC3E}">
        <p14:creationId xmlns:p14="http://schemas.microsoft.com/office/powerpoint/2010/main" val="2153579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4283" cy="497658"/>
          </a:xfrm>
          <a:prstGeom prst="rect">
            <a:avLst/>
          </a:prstGeom>
        </p:spPr>
        <p:txBody>
          <a:bodyPr vert="horz" lIns="91376" tIns="45688" rIns="91376" bIns="45688" rtlCol="0"/>
          <a:lstStyle>
            <a:lvl1pPr algn="l">
              <a:defRPr sz="1200"/>
            </a:lvl1pPr>
          </a:lstStyle>
          <a:p>
            <a:endParaRPr lang="nl-NL"/>
          </a:p>
        </p:txBody>
      </p:sp>
      <p:sp>
        <p:nvSpPr>
          <p:cNvPr id="3" name="Tijdelijke aanduiding voor datum 2"/>
          <p:cNvSpPr>
            <a:spLocks noGrp="1"/>
          </p:cNvSpPr>
          <p:nvPr>
            <p:ph type="dt" idx="1"/>
          </p:nvPr>
        </p:nvSpPr>
        <p:spPr>
          <a:xfrm>
            <a:off x="3848645" y="0"/>
            <a:ext cx="2944283" cy="497658"/>
          </a:xfrm>
          <a:prstGeom prst="rect">
            <a:avLst/>
          </a:prstGeom>
        </p:spPr>
        <p:txBody>
          <a:bodyPr vert="horz" lIns="91376" tIns="45688" rIns="91376" bIns="45688" rtlCol="0"/>
          <a:lstStyle>
            <a:lvl1pPr algn="r">
              <a:defRPr sz="1200"/>
            </a:lvl1pPr>
          </a:lstStyle>
          <a:p>
            <a:fld id="{0E98CE1F-628B-43CE-A7BE-5A8237FF4C2A}" type="datetimeFigureOut">
              <a:rPr lang="nl-NL" smtClean="0"/>
              <a:t>10-2-2021</a:t>
            </a:fld>
            <a:endParaRPr lang="nl-NL"/>
          </a:p>
        </p:txBody>
      </p:sp>
      <p:sp>
        <p:nvSpPr>
          <p:cNvPr id="4" name="Tijdelijke aanduiding voor dia-afbeelding 3"/>
          <p:cNvSpPr>
            <a:spLocks noGrp="1" noRot="1" noChangeAspect="1"/>
          </p:cNvSpPr>
          <p:nvPr>
            <p:ph type="sldImg" idx="2"/>
          </p:nvPr>
        </p:nvSpPr>
        <p:spPr>
          <a:xfrm>
            <a:off x="422275" y="1239838"/>
            <a:ext cx="5949950" cy="3348037"/>
          </a:xfrm>
          <a:prstGeom prst="rect">
            <a:avLst/>
          </a:prstGeom>
          <a:noFill/>
          <a:ln w="12700">
            <a:solidFill>
              <a:prstClr val="black"/>
            </a:solidFill>
          </a:ln>
        </p:spPr>
        <p:txBody>
          <a:bodyPr vert="horz" lIns="91376" tIns="45688" rIns="91376" bIns="45688" rtlCol="0" anchor="ctr"/>
          <a:lstStyle/>
          <a:p>
            <a:endParaRPr lang="nl-NL"/>
          </a:p>
        </p:txBody>
      </p:sp>
      <p:sp>
        <p:nvSpPr>
          <p:cNvPr id="5" name="Tijdelijke aanduiding voor notities 4"/>
          <p:cNvSpPr>
            <a:spLocks noGrp="1"/>
          </p:cNvSpPr>
          <p:nvPr>
            <p:ph type="body" sz="quarter" idx="3"/>
          </p:nvPr>
        </p:nvSpPr>
        <p:spPr>
          <a:xfrm>
            <a:off x="679450" y="4773374"/>
            <a:ext cx="5435600" cy="3905488"/>
          </a:xfrm>
          <a:prstGeom prst="rect">
            <a:avLst/>
          </a:prstGeom>
        </p:spPr>
        <p:txBody>
          <a:bodyPr vert="horz" lIns="91376" tIns="45688" rIns="91376" bIns="45688"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421045"/>
            <a:ext cx="2944283" cy="497657"/>
          </a:xfrm>
          <a:prstGeom prst="rect">
            <a:avLst/>
          </a:prstGeom>
        </p:spPr>
        <p:txBody>
          <a:bodyPr vert="horz" lIns="91376" tIns="45688" rIns="91376" bIns="45688"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5" y="9421045"/>
            <a:ext cx="2944283" cy="497657"/>
          </a:xfrm>
          <a:prstGeom prst="rect">
            <a:avLst/>
          </a:prstGeom>
        </p:spPr>
        <p:txBody>
          <a:bodyPr vert="horz" lIns="91376" tIns="45688" rIns="91376" bIns="45688" rtlCol="0" anchor="b"/>
          <a:lstStyle>
            <a:lvl1pPr algn="r">
              <a:defRPr sz="1200"/>
            </a:lvl1pPr>
          </a:lstStyle>
          <a:p>
            <a:fld id="{5B84D018-43D3-4718-901F-56BAAAAFE28D}" type="slidenum">
              <a:rPr lang="nl-NL" smtClean="0"/>
              <a:t>‹nr.›</a:t>
            </a:fld>
            <a:endParaRPr lang="nl-NL"/>
          </a:p>
        </p:txBody>
      </p:sp>
    </p:spTree>
    <p:extLst>
      <p:ext uri="{BB962C8B-B14F-4D97-AF65-F5344CB8AC3E}">
        <p14:creationId xmlns:p14="http://schemas.microsoft.com/office/powerpoint/2010/main" val="1523342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B84D018-43D3-4718-901F-56BAAAAFE28D}" type="slidenum">
              <a:rPr lang="nl-NL" smtClean="0"/>
              <a:t>3</a:t>
            </a:fld>
            <a:endParaRPr lang="nl-NL"/>
          </a:p>
        </p:txBody>
      </p:sp>
    </p:spTree>
    <p:extLst>
      <p:ext uri="{BB962C8B-B14F-4D97-AF65-F5344CB8AC3E}">
        <p14:creationId xmlns:p14="http://schemas.microsoft.com/office/powerpoint/2010/main" val="2762555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eg"/></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youtu.be/09yTK-OTEPA" TargetMode="External"/><Relationship Id="rId7" Type="http://schemas.openxmlformats.org/officeDocument/2006/relationships/hyperlink" Target="http://www.pptsolutions.nl/" TargetMode="External"/><Relationship Id="rId2" Type="http://schemas.openxmlformats.org/officeDocument/2006/relationships/hyperlink" Target="https://youtu.be/hM16rifWsjU" TargetMode="External"/><Relationship Id="rId1" Type="http://schemas.openxmlformats.org/officeDocument/2006/relationships/slideMaster" Target="../slideMasters/slideMaster1.xml"/><Relationship Id="rId6" Type="http://schemas.openxmlformats.org/officeDocument/2006/relationships/hyperlink" Target="https://youtu.be/H_4HH09zxC0" TargetMode="External"/><Relationship Id="rId5" Type="http://schemas.openxmlformats.org/officeDocument/2006/relationships/hyperlink" Target="https://youtu.be/IIjbiKAotek" TargetMode="External"/><Relationship Id="rId4" Type="http://schemas.openxmlformats.org/officeDocument/2006/relationships/hyperlink" Target="https://youtu.be/fbByse1_RSY"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oorpagina #1">
    <p:spTree>
      <p:nvGrpSpPr>
        <p:cNvPr id="1" name=""/>
        <p:cNvGrpSpPr/>
        <p:nvPr/>
      </p:nvGrpSpPr>
      <p:grpSpPr>
        <a:xfrm>
          <a:off x="0" y="0"/>
          <a:ext cx="0" cy="0"/>
          <a:chOff x="0" y="0"/>
          <a:chExt cx="0" cy="0"/>
        </a:xfrm>
      </p:grpSpPr>
      <p:grpSp>
        <p:nvGrpSpPr>
          <p:cNvPr id="65" name="Groep 64"/>
          <p:cNvGrpSpPr/>
          <p:nvPr userDrawn="1"/>
        </p:nvGrpSpPr>
        <p:grpSpPr>
          <a:xfrm>
            <a:off x="392243" y="400321"/>
            <a:ext cx="11402517" cy="6062935"/>
            <a:chOff x="392243" y="400321"/>
            <a:chExt cx="11402517" cy="6062935"/>
          </a:xfrm>
        </p:grpSpPr>
        <p:sp>
          <p:nvSpPr>
            <p:cNvPr id="42" name="Vrije vorm: vorm 41"/>
            <p:cNvSpPr/>
            <p:nvPr userDrawn="1"/>
          </p:nvSpPr>
          <p:spPr>
            <a:xfrm>
              <a:off x="392243" y="1535656"/>
              <a:ext cx="11402517" cy="4927600"/>
            </a:xfrm>
            <a:custGeom>
              <a:avLst/>
              <a:gdLst>
                <a:gd name="connsiteX0" fmla="*/ 11402517 w 11402517"/>
                <a:gd name="connsiteY0" fmla="*/ 0 h 4959658"/>
                <a:gd name="connsiteX1" fmla="*/ 11402517 w 11402517"/>
                <a:gd name="connsiteY1" fmla="*/ 2947692 h 4959658"/>
                <a:gd name="connsiteX2" fmla="*/ 9390551 w 11402517"/>
                <a:gd name="connsiteY2" fmla="*/ 4959658 h 4959658"/>
                <a:gd name="connsiteX3" fmla="*/ 0 w 11402517"/>
                <a:gd name="connsiteY3" fmla="*/ 4959658 h 4959658"/>
                <a:gd name="connsiteX4" fmla="*/ 0 w 11402517"/>
                <a:gd name="connsiteY4" fmla="*/ 32058 h 4959658"/>
                <a:gd name="connsiteX5" fmla="*/ 11362772 w 11402517"/>
                <a:gd name="connsiteY5" fmla="*/ 32058 h 4959658"/>
                <a:gd name="connsiteX0" fmla="*/ 11362772 w 11402517"/>
                <a:gd name="connsiteY0" fmla="*/ 0 h 4927600"/>
                <a:gd name="connsiteX1" fmla="*/ 11402517 w 11402517"/>
                <a:gd name="connsiteY1" fmla="*/ 2915634 h 4927600"/>
                <a:gd name="connsiteX2" fmla="*/ 9390551 w 11402517"/>
                <a:gd name="connsiteY2" fmla="*/ 4927600 h 4927600"/>
                <a:gd name="connsiteX3" fmla="*/ 0 w 11402517"/>
                <a:gd name="connsiteY3" fmla="*/ 4927600 h 4927600"/>
                <a:gd name="connsiteX4" fmla="*/ 0 w 11402517"/>
                <a:gd name="connsiteY4" fmla="*/ 0 h 4927600"/>
                <a:gd name="connsiteX5" fmla="*/ 11362772 w 11402517"/>
                <a:gd name="connsiteY5" fmla="*/ 0 h 4927600"/>
                <a:gd name="connsiteX0" fmla="*/ 11413572 w 11413572"/>
                <a:gd name="connsiteY0" fmla="*/ 0 h 4927600"/>
                <a:gd name="connsiteX1" fmla="*/ 11402517 w 11413572"/>
                <a:gd name="connsiteY1" fmla="*/ 2915634 h 4927600"/>
                <a:gd name="connsiteX2" fmla="*/ 9390551 w 11413572"/>
                <a:gd name="connsiteY2" fmla="*/ 4927600 h 4927600"/>
                <a:gd name="connsiteX3" fmla="*/ 0 w 11413572"/>
                <a:gd name="connsiteY3" fmla="*/ 4927600 h 4927600"/>
                <a:gd name="connsiteX4" fmla="*/ 0 w 11413572"/>
                <a:gd name="connsiteY4" fmla="*/ 0 h 4927600"/>
                <a:gd name="connsiteX5" fmla="*/ 11413572 w 11413572"/>
                <a:gd name="connsiteY5" fmla="*/ 0 h 4927600"/>
                <a:gd name="connsiteX0" fmla="*/ 11401666 w 11402517"/>
                <a:gd name="connsiteY0" fmla="*/ 2381 h 4927600"/>
                <a:gd name="connsiteX1" fmla="*/ 11402517 w 11402517"/>
                <a:gd name="connsiteY1" fmla="*/ 2915634 h 4927600"/>
                <a:gd name="connsiteX2" fmla="*/ 9390551 w 11402517"/>
                <a:gd name="connsiteY2" fmla="*/ 4927600 h 4927600"/>
                <a:gd name="connsiteX3" fmla="*/ 0 w 11402517"/>
                <a:gd name="connsiteY3" fmla="*/ 4927600 h 4927600"/>
                <a:gd name="connsiteX4" fmla="*/ 0 w 11402517"/>
                <a:gd name="connsiteY4" fmla="*/ 0 h 4927600"/>
                <a:gd name="connsiteX5" fmla="*/ 11401666 w 11402517"/>
                <a:gd name="connsiteY5" fmla="*/ 2381 h 492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2517" h="4927600">
                  <a:moveTo>
                    <a:pt x="11401666" y="2381"/>
                  </a:moveTo>
                  <a:cubicBezTo>
                    <a:pt x="11401950" y="973465"/>
                    <a:pt x="11402233" y="1944550"/>
                    <a:pt x="11402517" y="2915634"/>
                  </a:cubicBezTo>
                  <a:lnTo>
                    <a:pt x="9390551" y="4927600"/>
                  </a:lnTo>
                  <a:lnTo>
                    <a:pt x="0" y="4927600"/>
                  </a:lnTo>
                  <a:lnTo>
                    <a:pt x="0" y="0"/>
                  </a:lnTo>
                  <a:lnTo>
                    <a:pt x="11401666" y="238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1" name="Vrije vorm: vorm 60"/>
            <p:cNvSpPr/>
            <p:nvPr userDrawn="1"/>
          </p:nvSpPr>
          <p:spPr>
            <a:xfrm>
              <a:off x="6318691" y="1534427"/>
              <a:ext cx="5476069" cy="4928829"/>
            </a:xfrm>
            <a:custGeom>
              <a:avLst/>
              <a:gdLst>
                <a:gd name="connsiteX0" fmla="*/ 5476069 w 5476069"/>
                <a:gd name="connsiteY0" fmla="*/ 0 h 5476069"/>
                <a:gd name="connsiteX1" fmla="*/ 4926448 w 5476069"/>
                <a:gd name="connsiteY1" fmla="*/ 549621 h 5476069"/>
                <a:gd name="connsiteX2" fmla="*/ 5476069 w 5476069"/>
                <a:gd name="connsiteY2" fmla="*/ 549621 h 5476069"/>
                <a:gd name="connsiteX3" fmla="*/ 5476069 w 5476069"/>
                <a:gd name="connsiteY3" fmla="*/ 3464103 h 5476069"/>
                <a:gd name="connsiteX4" fmla="*/ 3464103 w 5476069"/>
                <a:gd name="connsiteY4" fmla="*/ 5476069 h 5476069"/>
                <a:gd name="connsiteX5" fmla="*/ 0 w 5476069"/>
                <a:gd name="connsiteY5" fmla="*/ 5476069 h 5476069"/>
                <a:gd name="connsiteX0" fmla="*/ 0 w 5476069"/>
                <a:gd name="connsiteY0" fmla="*/ 4926448 h 4926448"/>
                <a:gd name="connsiteX1" fmla="*/ 4926448 w 5476069"/>
                <a:gd name="connsiteY1" fmla="*/ 0 h 4926448"/>
                <a:gd name="connsiteX2" fmla="*/ 5476069 w 5476069"/>
                <a:gd name="connsiteY2" fmla="*/ 0 h 4926448"/>
                <a:gd name="connsiteX3" fmla="*/ 5476069 w 5476069"/>
                <a:gd name="connsiteY3" fmla="*/ 2914482 h 4926448"/>
                <a:gd name="connsiteX4" fmla="*/ 3464103 w 5476069"/>
                <a:gd name="connsiteY4" fmla="*/ 4926448 h 4926448"/>
                <a:gd name="connsiteX5" fmla="*/ 0 w 5476069"/>
                <a:gd name="connsiteY5" fmla="*/ 4926448 h 4926448"/>
                <a:gd name="connsiteX0" fmla="*/ 0 w 5476069"/>
                <a:gd name="connsiteY0" fmla="*/ 4928829 h 4928829"/>
                <a:gd name="connsiteX1" fmla="*/ 4924067 w 5476069"/>
                <a:gd name="connsiteY1" fmla="*/ 0 h 4928829"/>
                <a:gd name="connsiteX2" fmla="*/ 5476069 w 5476069"/>
                <a:gd name="connsiteY2" fmla="*/ 2381 h 4928829"/>
                <a:gd name="connsiteX3" fmla="*/ 5476069 w 5476069"/>
                <a:gd name="connsiteY3" fmla="*/ 2916863 h 4928829"/>
                <a:gd name="connsiteX4" fmla="*/ 3464103 w 5476069"/>
                <a:gd name="connsiteY4" fmla="*/ 4928829 h 4928829"/>
                <a:gd name="connsiteX5" fmla="*/ 0 w 5476069"/>
                <a:gd name="connsiteY5" fmla="*/ 4928829 h 4928829"/>
                <a:gd name="connsiteX0" fmla="*/ 0 w 5476069"/>
                <a:gd name="connsiteY0" fmla="*/ 4928829 h 4928829"/>
                <a:gd name="connsiteX1" fmla="*/ 4921686 w 5476069"/>
                <a:gd name="connsiteY1" fmla="*/ 0 h 4928829"/>
                <a:gd name="connsiteX2" fmla="*/ 5476069 w 5476069"/>
                <a:gd name="connsiteY2" fmla="*/ 2381 h 4928829"/>
                <a:gd name="connsiteX3" fmla="*/ 5476069 w 5476069"/>
                <a:gd name="connsiteY3" fmla="*/ 2916863 h 4928829"/>
                <a:gd name="connsiteX4" fmla="*/ 3464103 w 5476069"/>
                <a:gd name="connsiteY4" fmla="*/ 4928829 h 4928829"/>
                <a:gd name="connsiteX5" fmla="*/ 0 w 5476069"/>
                <a:gd name="connsiteY5" fmla="*/ 4928829 h 4928829"/>
                <a:gd name="connsiteX0" fmla="*/ 0 w 5476069"/>
                <a:gd name="connsiteY0" fmla="*/ 4928829 h 4928829"/>
                <a:gd name="connsiteX1" fmla="*/ 4919305 w 5476069"/>
                <a:gd name="connsiteY1" fmla="*/ 0 h 4928829"/>
                <a:gd name="connsiteX2" fmla="*/ 5476069 w 5476069"/>
                <a:gd name="connsiteY2" fmla="*/ 2381 h 4928829"/>
                <a:gd name="connsiteX3" fmla="*/ 5476069 w 5476069"/>
                <a:gd name="connsiteY3" fmla="*/ 2916863 h 4928829"/>
                <a:gd name="connsiteX4" fmla="*/ 3464103 w 5476069"/>
                <a:gd name="connsiteY4" fmla="*/ 4928829 h 4928829"/>
                <a:gd name="connsiteX5" fmla="*/ 0 w 5476069"/>
                <a:gd name="connsiteY5" fmla="*/ 4928829 h 492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6069" h="4928829">
                  <a:moveTo>
                    <a:pt x="0" y="4928829"/>
                  </a:moveTo>
                  <a:lnTo>
                    <a:pt x="4919305" y="0"/>
                  </a:lnTo>
                  <a:lnTo>
                    <a:pt x="5476069" y="2381"/>
                  </a:lnTo>
                  <a:lnTo>
                    <a:pt x="5476069" y="2916863"/>
                  </a:lnTo>
                  <a:lnTo>
                    <a:pt x="3464103" y="4928829"/>
                  </a:lnTo>
                  <a:lnTo>
                    <a:pt x="0" y="492882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3" name="Vrije vorm: vorm 62"/>
            <p:cNvSpPr/>
            <p:nvPr userDrawn="1"/>
          </p:nvSpPr>
          <p:spPr>
            <a:xfrm>
              <a:off x="4086931" y="400321"/>
              <a:ext cx="7707829" cy="6062935"/>
            </a:xfrm>
            <a:custGeom>
              <a:avLst/>
              <a:gdLst>
                <a:gd name="connsiteX0" fmla="*/ 6062934 w 7707829"/>
                <a:gd name="connsiteY0" fmla="*/ 0 h 6062935"/>
                <a:gd name="connsiteX1" fmla="*/ 4925085 w 7707829"/>
                <a:gd name="connsiteY1" fmla="*/ 1137850 h 6062935"/>
                <a:gd name="connsiteX2" fmla="*/ 7156845 w 7707829"/>
                <a:gd name="connsiteY2" fmla="*/ 1137850 h 6062935"/>
                <a:gd name="connsiteX3" fmla="*/ 7707829 w 7707829"/>
                <a:gd name="connsiteY3" fmla="*/ 586866 h 6062935"/>
                <a:gd name="connsiteX4" fmla="*/ 2231760 w 7707829"/>
                <a:gd name="connsiteY4" fmla="*/ 6062935 h 6062935"/>
                <a:gd name="connsiteX5" fmla="*/ 0 w 7707829"/>
                <a:gd name="connsiteY5" fmla="*/ 6062935 h 606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829" h="6062935">
                  <a:moveTo>
                    <a:pt x="6062934" y="0"/>
                  </a:moveTo>
                  <a:lnTo>
                    <a:pt x="4925085" y="1137850"/>
                  </a:lnTo>
                  <a:lnTo>
                    <a:pt x="7156845" y="1137850"/>
                  </a:lnTo>
                  <a:lnTo>
                    <a:pt x="7707829" y="586866"/>
                  </a:lnTo>
                  <a:lnTo>
                    <a:pt x="2231760" y="6062935"/>
                  </a:lnTo>
                  <a:lnTo>
                    <a:pt x="0" y="606293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5" name="Vrije vorm: vorm 54"/>
            <p:cNvSpPr/>
            <p:nvPr userDrawn="1"/>
          </p:nvSpPr>
          <p:spPr>
            <a:xfrm>
              <a:off x="9012016" y="400321"/>
              <a:ext cx="2782744" cy="1137850"/>
            </a:xfrm>
            <a:custGeom>
              <a:avLst/>
              <a:gdLst>
                <a:gd name="connsiteX0" fmla="*/ 1137849 w 2782744"/>
                <a:gd name="connsiteY0" fmla="*/ 0 h 1137850"/>
                <a:gd name="connsiteX1" fmla="*/ 2782744 w 2782744"/>
                <a:gd name="connsiteY1" fmla="*/ 0 h 1137850"/>
                <a:gd name="connsiteX2" fmla="*/ 2782744 w 2782744"/>
                <a:gd name="connsiteY2" fmla="*/ 586866 h 1137850"/>
                <a:gd name="connsiteX3" fmla="*/ 2231760 w 2782744"/>
                <a:gd name="connsiteY3" fmla="*/ 1137850 h 1137850"/>
                <a:gd name="connsiteX4" fmla="*/ 0 w 2782744"/>
                <a:gd name="connsiteY4" fmla="*/ 1137850 h 1137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44" h="1137850">
                  <a:moveTo>
                    <a:pt x="1137849" y="0"/>
                  </a:moveTo>
                  <a:lnTo>
                    <a:pt x="2782744" y="0"/>
                  </a:lnTo>
                  <a:lnTo>
                    <a:pt x="2782744" y="586866"/>
                  </a:lnTo>
                  <a:lnTo>
                    <a:pt x="2231760" y="1137850"/>
                  </a:lnTo>
                  <a:lnTo>
                    <a:pt x="0" y="113785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8" name="Vrije vorm: vorm 57"/>
            <p:cNvSpPr/>
            <p:nvPr userDrawn="1"/>
          </p:nvSpPr>
          <p:spPr>
            <a:xfrm>
              <a:off x="11235614" y="984805"/>
              <a:ext cx="559146" cy="554384"/>
            </a:xfrm>
            <a:custGeom>
              <a:avLst/>
              <a:gdLst>
                <a:gd name="connsiteX0" fmla="*/ 549621 w 549621"/>
                <a:gd name="connsiteY0" fmla="*/ 0 h 549621"/>
                <a:gd name="connsiteX1" fmla="*/ 549621 w 549621"/>
                <a:gd name="connsiteY1" fmla="*/ 549621 h 549621"/>
                <a:gd name="connsiteX2" fmla="*/ 0 w 549621"/>
                <a:gd name="connsiteY2" fmla="*/ 549621 h 549621"/>
                <a:gd name="connsiteX0" fmla="*/ 549621 w 549621"/>
                <a:gd name="connsiteY0" fmla="*/ 0 h 554384"/>
                <a:gd name="connsiteX1" fmla="*/ 549621 w 549621"/>
                <a:gd name="connsiteY1" fmla="*/ 554384 h 554384"/>
                <a:gd name="connsiteX2" fmla="*/ 0 w 549621"/>
                <a:gd name="connsiteY2" fmla="*/ 554384 h 554384"/>
                <a:gd name="connsiteX3" fmla="*/ 549621 w 549621"/>
                <a:gd name="connsiteY3" fmla="*/ 0 h 554384"/>
                <a:gd name="connsiteX0" fmla="*/ 551972 w 551972"/>
                <a:gd name="connsiteY0" fmla="*/ 0 h 554384"/>
                <a:gd name="connsiteX1" fmla="*/ 551972 w 551972"/>
                <a:gd name="connsiteY1" fmla="*/ 554384 h 554384"/>
                <a:gd name="connsiteX2" fmla="*/ 0 w 551972"/>
                <a:gd name="connsiteY2" fmla="*/ 554384 h 554384"/>
                <a:gd name="connsiteX3" fmla="*/ 551972 w 551972"/>
                <a:gd name="connsiteY3" fmla="*/ 0 h 554384"/>
              </a:gdLst>
              <a:ahLst/>
              <a:cxnLst>
                <a:cxn ang="0">
                  <a:pos x="connsiteX0" y="connsiteY0"/>
                </a:cxn>
                <a:cxn ang="0">
                  <a:pos x="connsiteX1" y="connsiteY1"/>
                </a:cxn>
                <a:cxn ang="0">
                  <a:pos x="connsiteX2" y="connsiteY2"/>
                </a:cxn>
                <a:cxn ang="0">
                  <a:pos x="connsiteX3" y="connsiteY3"/>
                </a:cxn>
              </a:cxnLst>
              <a:rect l="l" t="t" r="r" b="b"/>
              <a:pathLst>
                <a:path w="551972" h="554384">
                  <a:moveTo>
                    <a:pt x="551972" y="0"/>
                  </a:moveTo>
                  <a:lnTo>
                    <a:pt x="551972" y="554384"/>
                  </a:lnTo>
                  <a:lnTo>
                    <a:pt x="0" y="554384"/>
                  </a:lnTo>
                  <a:lnTo>
                    <a:pt x="551972"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2" name="Titel 1"/>
          <p:cNvSpPr>
            <a:spLocks noGrp="1"/>
          </p:cNvSpPr>
          <p:nvPr>
            <p:ph type="ctrTitle" hasCustomPrompt="1"/>
          </p:nvPr>
        </p:nvSpPr>
        <p:spPr>
          <a:xfrm>
            <a:off x="1038395" y="4050934"/>
            <a:ext cx="7806044" cy="2001523"/>
          </a:xfrm>
        </p:spPr>
        <p:txBody>
          <a:bodyPr anchor="t"/>
          <a:lstStyle>
            <a:lvl1pPr algn="l">
              <a:defRPr sz="7200">
                <a:solidFill>
                  <a:schemeClr val="bg1"/>
                </a:solidFill>
              </a:defRPr>
            </a:lvl1pPr>
          </a:lstStyle>
          <a:p>
            <a:r>
              <a:rPr lang="nl-NL" dirty="0"/>
              <a:t>Titel</a:t>
            </a:r>
          </a:p>
        </p:txBody>
      </p:sp>
      <p:sp>
        <p:nvSpPr>
          <p:cNvPr id="3" name="Ondertitel 2"/>
          <p:cNvSpPr>
            <a:spLocks noGrp="1"/>
          </p:cNvSpPr>
          <p:nvPr>
            <p:ph type="subTitle" idx="1" hasCustomPrompt="1"/>
          </p:nvPr>
        </p:nvSpPr>
        <p:spPr>
          <a:xfrm>
            <a:off x="1038395" y="3442543"/>
            <a:ext cx="7806044" cy="451050"/>
          </a:xfrm>
        </p:spPr>
        <p:txBody>
          <a:bodyPr/>
          <a:lstStyle>
            <a:lvl1pPr marL="0" indent="0" algn="l">
              <a:buNone/>
              <a:defRPr sz="375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 </a:t>
            </a:r>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Voorpagina #1</a:t>
            </a:r>
          </a:p>
        </p:txBody>
      </p:sp>
      <p:pic>
        <p:nvPicPr>
          <p:cNvPr id="179" name="Afbeelding 1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8" y="363171"/>
            <a:ext cx="7372752" cy="1477807"/>
          </a:xfrm>
          <a:prstGeom prst="rect">
            <a:avLst/>
          </a:prstGeom>
        </p:spPr>
      </p:pic>
    </p:spTree>
    <p:extLst>
      <p:ext uri="{BB962C8B-B14F-4D97-AF65-F5344CB8AC3E}">
        <p14:creationId xmlns:p14="http://schemas.microsoft.com/office/powerpoint/2010/main" val="79126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ofdstuk slide #3">
    <p:spTree>
      <p:nvGrpSpPr>
        <p:cNvPr id="1" name=""/>
        <p:cNvGrpSpPr/>
        <p:nvPr/>
      </p:nvGrpSpPr>
      <p:grpSpPr>
        <a:xfrm>
          <a:off x="0" y="0"/>
          <a:ext cx="0" cy="0"/>
          <a:chOff x="0" y="0"/>
          <a:chExt cx="0" cy="0"/>
        </a:xfrm>
      </p:grpSpPr>
      <p:sp>
        <p:nvSpPr>
          <p:cNvPr id="8" name="Vrije vorm: vorm 7"/>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006839" y="1041984"/>
            <a:ext cx="10190814" cy="745385"/>
          </a:xfrm>
        </p:spPr>
        <p:txBody>
          <a:bodyPr/>
          <a:lstStyle>
            <a:lvl1pPr>
              <a:defRPr sz="5400">
                <a:solidFill>
                  <a:schemeClr val="bg1"/>
                </a:solidFill>
              </a:defRPr>
            </a:lvl1pPr>
          </a:lstStyle>
          <a:p>
            <a:r>
              <a:rPr lang="nl-NL" smtClean="0"/>
              <a:t>Klik om de stijl te bewerken</a:t>
            </a:r>
            <a:endParaRPr lang="nl-NL" dirty="0"/>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Hoofdstuk slide #3</a:t>
            </a:r>
          </a:p>
        </p:txBody>
      </p:sp>
      <p:sp>
        <p:nvSpPr>
          <p:cNvPr id="9" name="Tijdelijke aanduiding voor verticale tekst 2"/>
          <p:cNvSpPr>
            <a:spLocks noGrp="1"/>
          </p:cNvSpPr>
          <p:nvPr>
            <p:ph type="body" orient="vert" idx="1" hasCustomPrompt="1"/>
          </p:nvPr>
        </p:nvSpPr>
        <p:spPr>
          <a:xfrm>
            <a:off x="1619145" y="3586691"/>
            <a:ext cx="7855055" cy="2026709"/>
          </a:xfrm>
        </p:spPr>
        <p:txBody>
          <a:bodyPr vert="horz"/>
          <a:lstStyle>
            <a:lvl1pPr marL="0" indent="0">
              <a:spcBef>
                <a:spcPts val="600"/>
              </a:spcBef>
              <a:buFont typeface="Arial" panose="020B0604020202020204" pitchFamily="34" charset="0"/>
              <a:buNone/>
              <a:defRPr sz="2400">
                <a:solidFill>
                  <a:schemeClr val="bg1"/>
                </a:solidFill>
              </a:defRPr>
            </a:lvl1pPr>
          </a:lstStyle>
          <a:p>
            <a:pPr lvl="0"/>
            <a:r>
              <a:rPr lang="nl-NL" dirty="0"/>
              <a:t>Typ hier uw tekst</a:t>
            </a:r>
          </a:p>
        </p:txBody>
      </p:sp>
    </p:spTree>
    <p:extLst>
      <p:ext uri="{BB962C8B-B14F-4D97-AF65-F5344CB8AC3E}">
        <p14:creationId xmlns:p14="http://schemas.microsoft.com/office/powerpoint/2010/main" val="18160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ofdstuk slide #4">
    <p:spTree>
      <p:nvGrpSpPr>
        <p:cNvPr id="1" name=""/>
        <p:cNvGrpSpPr/>
        <p:nvPr/>
      </p:nvGrpSpPr>
      <p:grpSpPr>
        <a:xfrm>
          <a:off x="0" y="0"/>
          <a:ext cx="0" cy="0"/>
          <a:chOff x="0" y="0"/>
          <a:chExt cx="0" cy="0"/>
        </a:xfrm>
      </p:grpSpPr>
      <p:sp>
        <p:nvSpPr>
          <p:cNvPr id="8" name="Vrije vorm: vorm 7"/>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006839" y="1041984"/>
            <a:ext cx="10190814" cy="745385"/>
          </a:xfrm>
        </p:spPr>
        <p:txBody>
          <a:bodyPr/>
          <a:lstStyle>
            <a:lvl1pPr>
              <a:defRPr sz="5400">
                <a:solidFill>
                  <a:schemeClr val="bg1"/>
                </a:solidFill>
              </a:defRPr>
            </a:lvl1pPr>
          </a:lstStyle>
          <a:p>
            <a:r>
              <a:rPr lang="nl-NL" smtClean="0"/>
              <a:t>Klik om de stijl te bewerken</a:t>
            </a:r>
            <a:endParaRPr lang="nl-NL" dirty="0"/>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Hoofdstuk slide #4</a:t>
            </a:r>
          </a:p>
        </p:txBody>
      </p:sp>
      <p:sp>
        <p:nvSpPr>
          <p:cNvPr id="9" name="Tijdelijke aanduiding voor verticale tekst 2"/>
          <p:cNvSpPr>
            <a:spLocks noGrp="1"/>
          </p:cNvSpPr>
          <p:nvPr>
            <p:ph type="body" orient="vert" idx="1" hasCustomPrompt="1"/>
          </p:nvPr>
        </p:nvSpPr>
        <p:spPr>
          <a:xfrm>
            <a:off x="1619145" y="3586691"/>
            <a:ext cx="7855055" cy="2026709"/>
          </a:xfrm>
        </p:spPr>
        <p:txBody>
          <a:bodyPr vert="horz"/>
          <a:lstStyle>
            <a:lvl1pPr marL="0" indent="0">
              <a:spcBef>
                <a:spcPts val="600"/>
              </a:spcBef>
              <a:buFont typeface="Arial" panose="020B0604020202020204" pitchFamily="34" charset="0"/>
              <a:buNone/>
              <a:defRPr sz="2400">
                <a:solidFill>
                  <a:schemeClr val="bg1"/>
                </a:solidFill>
              </a:defRPr>
            </a:lvl1pPr>
          </a:lstStyle>
          <a:p>
            <a:pPr lvl="0"/>
            <a:r>
              <a:rPr lang="nl-NL" dirty="0"/>
              <a:t>Typ hier uw tekst</a:t>
            </a:r>
          </a:p>
        </p:txBody>
      </p:sp>
    </p:spTree>
    <p:extLst>
      <p:ext uri="{BB962C8B-B14F-4D97-AF65-F5344CB8AC3E}">
        <p14:creationId xmlns:p14="http://schemas.microsoft.com/office/powerpoint/2010/main" val="4282204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ofdstuk slide #5">
    <p:spTree>
      <p:nvGrpSpPr>
        <p:cNvPr id="1" name=""/>
        <p:cNvGrpSpPr/>
        <p:nvPr/>
      </p:nvGrpSpPr>
      <p:grpSpPr>
        <a:xfrm>
          <a:off x="0" y="0"/>
          <a:ext cx="0" cy="0"/>
          <a:chOff x="0" y="0"/>
          <a:chExt cx="0" cy="0"/>
        </a:xfrm>
      </p:grpSpPr>
      <p:sp>
        <p:nvSpPr>
          <p:cNvPr id="8" name="Vrije vorm: vorm 7"/>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006839" y="1041984"/>
            <a:ext cx="10190814" cy="745385"/>
          </a:xfrm>
        </p:spPr>
        <p:txBody>
          <a:bodyPr/>
          <a:lstStyle>
            <a:lvl1pPr>
              <a:defRPr sz="5400">
                <a:solidFill>
                  <a:schemeClr val="bg1"/>
                </a:solidFill>
              </a:defRPr>
            </a:lvl1pPr>
          </a:lstStyle>
          <a:p>
            <a:r>
              <a:rPr lang="nl-NL" smtClean="0"/>
              <a:t>Klik om de stijl te bewerken</a:t>
            </a:r>
            <a:endParaRPr lang="nl-NL" dirty="0"/>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Hoofdstuk slide #5</a:t>
            </a:r>
          </a:p>
        </p:txBody>
      </p:sp>
      <p:sp>
        <p:nvSpPr>
          <p:cNvPr id="9" name="Tijdelijke aanduiding voor verticale tekst 2"/>
          <p:cNvSpPr>
            <a:spLocks noGrp="1"/>
          </p:cNvSpPr>
          <p:nvPr>
            <p:ph type="body" orient="vert" idx="1" hasCustomPrompt="1"/>
          </p:nvPr>
        </p:nvSpPr>
        <p:spPr>
          <a:xfrm>
            <a:off x="1619145" y="3586691"/>
            <a:ext cx="7855055" cy="2026709"/>
          </a:xfrm>
        </p:spPr>
        <p:txBody>
          <a:bodyPr vert="horz"/>
          <a:lstStyle>
            <a:lvl1pPr marL="0" indent="0">
              <a:spcBef>
                <a:spcPts val="600"/>
              </a:spcBef>
              <a:buFont typeface="Arial" panose="020B0604020202020204" pitchFamily="34" charset="0"/>
              <a:buNone/>
              <a:defRPr sz="2400">
                <a:solidFill>
                  <a:schemeClr val="bg1"/>
                </a:solidFill>
              </a:defRPr>
            </a:lvl1pPr>
          </a:lstStyle>
          <a:p>
            <a:pPr lvl="0"/>
            <a:r>
              <a:rPr lang="nl-NL" dirty="0"/>
              <a:t>Typ hier uw tekst</a:t>
            </a:r>
          </a:p>
        </p:txBody>
      </p:sp>
    </p:spTree>
    <p:extLst>
      <p:ext uri="{BB962C8B-B14F-4D97-AF65-F5344CB8AC3E}">
        <p14:creationId xmlns:p14="http://schemas.microsoft.com/office/powerpoint/2010/main" val="3145002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ofdstuk slide #6">
    <p:spTree>
      <p:nvGrpSpPr>
        <p:cNvPr id="1" name=""/>
        <p:cNvGrpSpPr/>
        <p:nvPr/>
      </p:nvGrpSpPr>
      <p:grpSpPr>
        <a:xfrm>
          <a:off x="0" y="0"/>
          <a:ext cx="0" cy="0"/>
          <a:chOff x="0" y="0"/>
          <a:chExt cx="0" cy="0"/>
        </a:xfrm>
      </p:grpSpPr>
      <p:sp>
        <p:nvSpPr>
          <p:cNvPr id="8" name="Vrije vorm: vorm 7"/>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006839" y="1041984"/>
            <a:ext cx="10190814" cy="745385"/>
          </a:xfrm>
        </p:spPr>
        <p:txBody>
          <a:bodyPr/>
          <a:lstStyle>
            <a:lvl1pPr>
              <a:defRPr sz="5400">
                <a:solidFill>
                  <a:schemeClr val="bg1"/>
                </a:solidFill>
              </a:defRPr>
            </a:lvl1pPr>
          </a:lstStyle>
          <a:p>
            <a:r>
              <a:rPr lang="nl-NL" smtClean="0"/>
              <a:t>Klik om de stijl te bewerken</a:t>
            </a:r>
            <a:endParaRPr lang="nl-NL" dirty="0"/>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Hoofdstuk slide #6</a:t>
            </a:r>
          </a:p>
        </p:txBody>
      </p:sp>
      <p:sp>
        <p:nvSpPr>
          <p:cNvPr id="9" name="Tijdelijke aanduiding voor verticale tekst 2"/>
          <p:cNvSpPr>
            <a:spLocks noGrp="1"/>
          </p:cNvSpPr>
          <p:nvPr>
            <p:ph type="body" orient="vert" idx="1" hasCustomPrompt="1"/>
          </p:nvPr>
        </p:nvSpPr>
        <p:spPr>
          <a:xfrm>
            <a:off x="1619145" y="3586691"/>
            <a:ext cx="7855055" cy="2026709"/>
          </a:xfrm>
        </p:spPr>
        <p:txBody>
          <a:bodyPr vert="horz"/>
          <a:lstStyle>
            <a:lvl1pPr marL="0" indent="0">
              <a:spcBef>
                <a:spcPts val="600"/>
              </a:spcBef>
              <a:buFont typeface="Arial" panose="020B0604020202020204" pitchFamily="34" charset="0"/>
              <a:buNone/>
              <a:defRPr sz="2400">
                <a:solidFill>
                  <a:schemeClr val="bg1"/>
                </a:solidFill>
              </a:defRPr>
            </a:lvl1pPr>
          </a:lstStyle>
          <a:p>
            <a:pPr lvl="0"/>
            <a:r>
              <a:rPr lang="nl-NL" dirty="0"/>
              <a:t>Typ hier uw tekst</a:t>
            </a:r>
          </a:p>
        </p:txBody>
      </p:sp>
    </p:spTree>
    <p:extLst>
      <p:ext uri="{BB962C8B-B14F-4D97-AF65-F5344CB8AC3E}">
        <p14:creationId xmlns:p14="http://schemas.microsoft.com/office/powerpoint/2010/main" val="4214361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0% Tekst">
    <p:spTree>
      <p:nvGrpSpPr>
        <p:cNvPr id="1" name=""/>
        <p:cNvGrpSpPr/>
        <p:nvPr/>
      </p:nvGrpSpPr>
      <p:grpSpPr>
        <a:xfrm>
          <a:off x="0" y="0"/>
          <a:ext cx="0" cy="0"/>
          <a:chOff x="0" y="0"/>
          <a:chExt cx="0" cy="0"/>
        </a:xfrm>
      </p:grpSpPr>
      <p:sp>
        <p:nvSpPr>
          <p:cNvPr id="8" name="Vrije vorm: vorm 7"/>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006839" y="978485"/>
            <a:ext cx="10190814" cy="502328"/>
          </a:xfrm>
        </p:spPr>
        <p:txBody>
          <a:bodyPr/>
          <a:lstStyle>
            <a:lvl1pPr>
              <a:defRPr sz="3600">
                <a:solidFill>
                  <a:schemeClr val="bg2"/>
                </a:solidFill>
              </a:defRPr>
            </a:lvl1pPr>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a:xfrm>
            <a:off x="1006839" y="1790700"/>
            <a:ext cx="10190814" cy="3962401"/>
          </a:xfrm>
        </p:spPr>
        <p:txBody>
          <a:bodyPr vert="horz"/>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voettekst 4"/>
          <p:cNvSpPr>
            <a:spLocks noGrp="1"/>
          </p:cNvSpPr>
          <p:nvPr>
            <p:ph type="ftr" sz="quarter" idx="11"/>
          </p:nvPr>
        </p:nvSpPr>
        <p:spPr/>
        <p:txBody>
          <a:bodyPr/>
          <a:lstStyle/>
          <a:p>
            <a:r>
              <a:rPr lang="nl-NL" dirty="0"/>
              <a:t>Onderzoek / Gezond werken in de zorg</a:t>
            </a:r>
          </a:p>
        </p:txBody>
      </p:sp>
      <p:sp>
        <p:nvSpPr>
          <p:cNvPr id="6" name="Tijdelijke aanduiding voor dianummer 5"/>
          <p:cNvSpPr>
            <a:spLocks noGrp="1"/>
          </p:cNvSpPr>
          <p:nvPr>
            <p:ph type="sldNum" sz="quarter" idx="12"/>
          </p:nvPr>
        </p:nvSpPr>
        <p:spPr/>
        <p:txBody>
          <a:bodyPr/>
          <a:lstStyle/>
          <a:p>
            <a:fld id="{180FCC8E-E873-4DD1-8B3A-674AD2DF981E}" type="slidenum">
              <a:rPr lang="nl-NL" smtClean="0"/>
              <a:t>‹nr.›</a:t>
            </a:fld>
            <a:endParaRPr lang="nl-NL" dirty="0"/>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100% Tekst</a:t>
            </a:r>
          </a:p>
        </p:txBody>
      </p:sp>
      <p:grpSp>
        <p:nvGrpSpPr>
          <p:cNvPr id="30" name="Instructie"/>
          <p:cNvGrpSpPr/>
          <p:nvPr userDrawn="1"/>
        </p:nvGrpSpPr>
        <p:grpSpPr>
          <a:xfrm>
            <a:off x="-3425006" y="1434"/>
            <a:ext cx="3214186" cy="4152045"/>
            <a:chOff x="-3425006" y="1434"/>
            <a:chExt cx="3214186" cy="4152045"/>
          </a:xfrm>
        </p:grpSpPr>
        <p:grpSp>
          <p:nvGrpSpPr>
            <p:cNvPr id="31" name="Instructie"/>
            <p:cNvGrpSpPr/>
            <p:nvPr userDrawn="1"/>
          </p:nvGrpSpPr>
          <p:grpSpPr>
            <a:xfrm>
              <a:off x="-3425006" y="1434"/>
              <a:ext cx="3214186" cy="3235262"/>
              <a:chOff x="-3746647" y="-17883"/>
              <a:chExt cx="3214186" cy="3235262"/>
            </a:xfrm>
          </p:grpSpPr>
          <p:sp>
            <p:nvSpPr>
              <p:cNvPr id="36" name="Rechthoek 35"/>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37" name="Ovaal 36"/>
              <p:cNvSpPr/>
              <p:nvPr userDrawn="1"/>
            </p:nvSpPr>
            <p:spPr>
              <a:xfrm>
                <a:off x="-3746647" y="13371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8" name="Rechte verbindingslijn 37"/>
              <p:cNvCxnSpPr>
                <a:cxnSpLocks/>
              </p:cNvCxnSpPr>
              <p:nvPr userDrawn="1"/>
            </p:nvCxnSpPr>
            <p:spPr>
              <a:xfrm>
                <a:off x="-3740987" y="223752"/>
                <a:ext cx="3176013" cy="0"/>
              </a:xfrm>
              <a:prstGeom prst="line">
                <a:avLst/>
              </a:prstGeom>
              <a:noFill/>
              <a:ln w="3175" cap="flat" cmpd="sng" algn="ctr">
                <a:solidFill>
                  <a:schemeClr val="accent1"/>
                </a:solidFill>
                <a:prstDash val="solid"/>
              </a:ln>
              <a:effectLst/>
            </p:spPr>
          </p:cxnSp>
          <p:sp>
            <p:nvSpPr>
              <p:cNvPr id="39" name="Rechthoek 38"/>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40" name="Rechte verbindingslijn 39"/>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a:cxnSpLocks/>
              </p:cNvCxnSpPr>
              <p:nvPr userDrawn="1"/>
            </p:nvCxnSpPr>
            <p:spPr>
              <a:xfrm>
                <a:off x="-3740987" y="593897"/>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Rechthoek 41"/>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43" name="Groep 42"/>
              <p:cNvGrpSpPr/>
              <p:nvPr userDrawn="1"/>
            </p:nvGrpSpPr>
            <p:grpSpPr>
              <a:xfrm>
                <a:off x="-3324475" y="700986"/>
                <a:ext cx="182598" cy="143759"/>
                <a:chOff x="-3310843" y="700986"/>
                <a:chExt cx="182598" cy="143759"/>
              </a:xfrm>
            </p:grpSpPr>
            <p:grpSp>
              <p:nvGrpSpPr>
                <p:cNvPr id="93" name="Groep 92"/>
                <p:cNvGrpSpPr/>
                <p:nvPr userDrawn="1"/>
              </p:nvGrpSpPr>
              <p:grpSpPr>
                <a:xfrm>
                  <a:off x="-3310843" y="700986"/>
                  <a:ext cx="182598" cy="143759"/>
                  <a:chOff x="-3310843" y="700986"/>
                  <a:chExt cx="182598" cy="143759"/>
                </a:xfrm>
              </p:grpSpPr>
              <p:cxnSp>
                <p:nvCxnSpPr>
                  <p:cNvPr id="97" name="Rechte verbindingslijn 96"/>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8" name="Rechte verbindingslijn 97"/>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9" name="Rechte verbindingslijn 98"/>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00" name="Rechte verbindingslijn 99"/>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01" name="Rechte verbindingslijn 100"/>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4" name="Groep 93"/>
                <p:cNvGrpSpPr/>
                <p:nvPr userDrawn="1"/>
              </p:nvGrpSpPr>
              <p:grpSpPr>
                <a:xfrm flipH="1">
                  <a:off x="-3310774" y="735854"/>
                  <a:ext cx="88801" cy="72568"/>
                  <a:chOff x="-2091059" y="1395403"/>
                  <a:chExt cx="157316" cy="128558"/>
                </a:xfrm>
              </p:grpSpPr>
              <p:sp>
                <p:nvSpPr>
                  <p:cNvPr id="95" name="Rechthoek 94"/>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6" name="Pijl: punthaak 95"/>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44" name="Groep 43"/>
              <p:cNvGrpSpPr/>
              <p:nvPr userDrawn="1"/>
            </p:nvGrpSpPr>
            <p:grpSpPr>
              <a:xfrm>
                <a:off x="-3647748" y="700986"/>
                <a:ext cx="182598" cy="143759"/>
                <a:chOff x="-3634116" y="700986"/>
                <a:chExt cx="182598" cy="143759"/>
              </a:xfrm>
            </p:grpSpPr>
            <p:grpSp>
              <p:nvGrpSpPr>
                <p:cNvPr id="84" name="Groep 83"/>
                <p:cNvGrpSpPr/>
                <p:nvPr userDrawn="1"/>
              </p:nvGrpSpPr>
              <p:grpSpPr>
                <a:xfrm>
                  <a:off x="-3634116" y="700986"/>
                  <a:ext cx="182598" cy="143759"/>
                  <a:chOff x="-3634116" y="700986"/>
                  <a:chExt cx="182598" cy="143759"/>
                </a:xfrm>
              </p:grpSpPr>
              <p:cxnSp>
                <p:nvCxnSpPr>
                  <p:cNvPr id="88" name="Rechte verbindingslijn 87"/>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9" name="Rechte verbindingslijn 88"/>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90" name="Rechte verbindingslijn 89"/>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91" name="Rechte verbindingslijn 90"/>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92" name="Rechte verbindingslijn 91"/>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85" name="Groep 84"/>
                <p:cNvGrpSpPr/>
                <p:nvPr userDrawn="1"/>
              </p:nvGrpSpPr>
              <p:grpSpPr>
                <a:xfrm>
                  <a:off x="-3634047" y="735854"/>
                  <a:ext cx="88801" cy="72568"/>
                  <a:chOff x="-2091059" y="1395403"/>
                  <a:chExt cx="157316" cy="128558"/>
                </a:xfrm>
              </p:grpSpPr>
              <p:sp>
                <p:nvSpPr>
                  <p:cNvPr id="86" name="Rechthoek 85"/>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87" name="Pijl: punthaak 86"/>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45" name="Rechte verbindingslijn 44"/>
              <p:cNvCxnSpPr>
                <a:cxnSpLocks/>
              </p:cNvCxnSpPr>
              <p:nvPr userDrawn="1"/>
            </p:nvCxnSpPr>
            <p:spPr>
              <a:xfrm flipV="1">
                <a:off x="-3458095" y="504305"/>
                <a:ext cx="720437" cy="188422"/>
              </a:xfrm>
              <a:prstGeom prst="line">
                <a:avLst/>
              </a:prstGeom>
              <a:noFill/>
              <a:ln w="19050" cap="rnd" cmpd="sng" algn="ctr">
                <a:solidFill>
                  <a:srgbClr val="303E48"/>
                </a:solidFill>
                <a:prstDash val="solid"/>
                <a:headEnd type="oval"/>
              </a:ln>
              <a:effectLst/>
            </p:spPr>
          </p:cxnSp>
          <p:cxnSp>
            <p:nvCxnSpPr>
              <p:cNvPr id="46" name="Rechte verbindingslijn 45"/>
              <p:cNvCxnSpPr>
                <a:cxnSpLocks/>
              </p:cNvCxnSpPr>
              <p:nvPr userDrawn="1"/>
            </p:nvCxnSpPr>
            <p:spPr>
              <a:xfrm>
                <a:off x="-3142211" y="692727"/>
                <a:ext cx="399011" cy="238298"/>
              </a:xfrm>
              <a:prstGeom prst="line">
                <a:avLst/>
              </a:prstGeom>
              <a:noFill/>
              <a:ln w="19050" cap="rnd" cmpd="sng" algn="ctr">
                <a:solidFill>
                  <a:srgbClr val="303E48"/>
                </a:solidFill>
                <a:prstDash val="solid"/>
                <a:headEnd type="oval"/>
              </a:ln>
              <a:effectLst/>
            </p:spPr>
          </p:cxnSp>
          <p:grpSp>
            <p:nvGrpSpPr>
              <p:cNvPr id="47" name="Groep 46"/>
              <p:cNvGrpSpPr/>
              <p:nvPr userDrawn="1"/>
            </p:nvGrpSpPr>
            <p:grpSpPr>
              <a:xfrm>
                <a:off x="-2746678" y="350909"/>
                <a:ext cx="357690" cy="330595"/>
                <a:chOff x="-2721817" y="347336"/>
                <a:chExt cx="432805" cy="400021"/>
              </a:xfrm>
            </p:grpSpPr>
            <p:sp>
              <p:nvSpPr>
                <p:cNvPr id="73" name="Rechthoek 72"/>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74" name="Groep 73"/>
                <p:cNvGrpSpPr/>
                <p:nvPr userDrawn="1"/>
              </p:nvGrpSpPr>
              <p:grpSpPr>
                <a:xfrm>
                  <a:off x="-2652453" y="431583"/>
                  <a:ext cx="294076" cy="231526"/>
                  <a:chOff x="-3634116" y="700986"/>
                  <a:chExt cx="182598" cy="143759"/>
                </a:xfrm>
              </p:grpSpPr>
              <p:grpSp>
                <p:nvGrpSpPr>
                  <p:cNvPr id="75" name="Groep 74"/>
                  <p:cNvGrpSpPr/>
                  <p:nvPr userDrawn="1"/>
                </p:nvGrpSpPr>
                <p:grpSpPr>
                  <a:xfrm>
                    <a:off x="-3634116" y="700986"/>
                    <a:ext cx="182598" cy="143759"/>
                    <a:chOff x="-3634116" y="700986"/>
                    <a:chExt cx="182598" cy="143759"/>
                  </a:xfrm>
                </p:grpSpPr>
                <p:cxnSp>
                  <p:nvCxnSpPr>
                    <p:cNvPr id="79" name="Rechte verbindingslijn 78"/>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80" name="Rechte verbindingslijn 79"/>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81" name="Rechte verbindingslijn 80"/>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82" name="Rechte verbindingslijn 81"/>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83" name="Rechte verbindingslijn 82"/>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76" name="Groep 75"/>
                  <p:cNvGrpSpPr/>
                  <p:nvPr userDrawn="1"/>
                </p:nvGrpSpPr>
                <p:grpSpPr>
                  <a:xfrm>
                    <a:off x="-3634047" y="735854"/>
                    <a:ext cx="88801" cy="72568"/>
                    <a:chOff x="-2091059" y="1395403"/>
                    <a:chExt cx="157316" cy="128558"/>
                  </a:xfrm>
                </p:grpSpPr>
                <p:sp>
                  <p:nvSpPr>
                    <p:cNvPr id="77" name="Rechthoek 76"/>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8" name="Pijl: punthaak 77"/>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8" name="Groep 47"/>
              <p:cNvGrpSpPr/>
              <p:nvPr userDrawn="1"/>
            </p:nvGrpSpPr>
            <p:grpSpPr>
              <a:xfrm>
                <a:off x="-2746678" y="762183"/>
                <a:ext cx="357690" cy="330595"/>
                <a:chOff x="-2721817" y="782525"/>
                <a:chExt cx="432805" cy="400021"/>
              </a:xfrm>
            </p:grpSpPr>
            <p:sp>
              <p:nvSpPr>
                <p:cNvPr id="62" name="Rechthoek 61"/>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63" name="Groep 62"/>
                <p:cNvGrpSpPr/>
                <p:nvPr userDrawn="1"/>
              </p:nvGrpSpPr>
              <p:grpSpPr>
                <a:xfrm>
                  <a:off x="-2652453" y="866772"/>
                  <a:ext cx="294076" cy="231526"/>
                  <a:chOff x="-3310843" y="700986"/>
                  <a:chExt cx="182598" cy="143759"/>
                </a:xfrm>
              </p:grpSpPr>
              <p:grpSp>
                <p:nvGrpSpPr>
                  <p:cNvPr id="64" name="Groep 63"/>
                  <p:cNvGrpSpPr/>
                  <p:nvPr userDrawn="1"/>
                </p:nvGrpSpPr>
                <p:grpSpPr>
                  <a:xfrm>
                    <a:off x="-3310843" y="700986"/>
                    <a:ext cx="182598" cy="143759"/>
                    <a:chOff x="-3310843" y="700986"/>
                    <a:chExt cx="182598" cy="143759"/>
                  </a:xfrm>
                </p:grpSpPr>
                <p:cxnSp>
                  <p:nvCxnSpPr>
                    <p:cNvPr id="68" name="Rechte verbindingslijn 67"/>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9" name="Rechte verbindingslijn 68"/>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70" name="Rechte verbindingslijn 69"/>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71" name="Rechte verbindingslijn 70"/>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72" name="Rechte verbindingslijn 71"/>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65" name="Groep 64"/>
                  <p:cNvGrpSpPr/>
                  <p:nvPr userDrawn="1"/>
                </p:nvGrpSpPr>
                <p:grpSpPr>
                  <a:xfrm flipH="1">
                    <a:off x="-3310774" y="735854"/>
                    <a:ext cx="88801" cy="72568"/>
                    <a:chOff x="-2091059" y="1395403"/>
                    <a:chExt cx="157316" cy="128558"/>
                  </a:xfrm>
                </p:grpSpPr>
                <p:sp>
                  <p:nvSpPr>
                    <p:cNvPr id="66" name="Rechthoek 65"/>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7" name="Pijl: punthaak 66"/>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9" name="Rechthoek 48"/>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omhoog</a:t>
                </a:r>
              </a:p>
            </p:txBody>
          </p:sp>
          <p:sp>
            <p:nvSpPr>
              <p:cNvPr id="50" name="Rechthoek 49"/>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Niveau omlaag</a:t>
                </a:r>
              </a:p>
            </p:txBody>
          </p:sp>
          <p:cxnSp>
            <p:nvCxnSpPr>
              <p:cNvPr id="51" name="Rechte verbindingslijn 50"/>
              <p:cNvCxnSpPr>
                <a:cxnSpLocks/>
              </p:cNvCxnSpPr>
              <p:nvPr userDrawn="1"/>
            </p:nvCxnSpPr>
            <p:spPr>
              <a:xfrm>
                <a:off x="-3740987" y="1215973"/>
                <a:ext cx="3176013" cy="0"/>
              </a:xfrm>
              <a:prstGeom prst="line">
                <a:avLst/>
              </a:prstGeom>
              <a:noFill/>
              <a:ln w="3175" cap="flat" cmpd="sng" algn="ctr">
                <a:solidFill>
                  <a:schemeClr val="accent1"/>
                </a:solidFill>
                <a:prstDash val="solid"/>
              </a:ln>
              <a:effectLst/>
            </p:spPr>
          </p:cxnSp>
          <p:sp>
            <p:nvSpPr>
              <p:cNvPr id="52" name="Rechthoek 51"/>
              <p:cNvSpPr/>
              <p:nvPr userDrawn="1"/>
            </p:nvSpPr>
            <p:spPr>
              <a:xfrm>
                <a:off x="-3355565" y="1337197"/>
                <a:ext cx="2823104" cy="255963"/>
              </a:xfrm>
              <a:prstGeom prst="rect">
                <a:avLst/>
              </a:prstGeom>
              <a:noFill/>
              <a:ln w="25400" cap="flat" cmpd="sng" algn="ctr">
                <a:noFill/>
                <a:prstDash val="solid"/>
              </a:ln>
              <a:effectLst/>
            </p:spPr>
            <p:txBody>
              <a:bodyPr lIns="0" tIns="0" rIns="0" bIns="0" rtlCol="0" anchor="ctr"/>
              <a:lstStyle/>
              <a:p>
                <a:pPr marL="228600" marR="0" lvl="0"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err="1">
                    <a:solidFill>
                      <a:schemeClr val="accent6"/>
                    </a:solidFill>
                    <a:latin typeface="+mn-lt"/>
                    <a:ea typeface="+mn-ea"/>
                    <a:cs typeface="+mn-cs"/>
                  </a:rPr>
                  <a:t>Bullet</a:t>
                </a:r>
                <a:endParaRPr lang="nl-NL" sz="1600" kern="1200" noProof="0" dirty="0">
                  <a:solidFill>
                    <a:schemeClr val="accent6"/>
                  </a:solidFill>
                  <a:latin typeface="+mn-lt"/>
                  <a:ea typeface="+mn-ea"/>
                  <a:cs typeface="+mn-cs"/>
                </a:endParaRPr>
              </a:p>
            </p:txBody>
          </p:sp>
          <p:sp>
            <p:nvSpPr>
              <p:cNvPr id="53" name="Ovaal 52"/>
              <p:cNvSpPr/>
              <p:nvPr userDrawn="1"/>
            </p:nvSpPr>
            <p:spPr>
              <a:xfrm>
                <a:off x="-3746647" y="170911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4" name="Rechthoek 53"/>
              <p:cNvSpPr/>
              <p:nvPr userDrawn="1"/>
            </p:nvSpPr>
            <p:spPr>
              <a:xfrm>
                <a:off x="-3355565" y="1709118"/>
                <a:ext cx="2823104" cy="255963"/>
              </a:xfrm>
              <a:prstGeom prst="rect">
                <a:avLst/>
              </a:prstGeom>
              <a:noFill/>
              <a:ln w="25400" cap="flat" cmpd="sng" algn="ctr">
                <a:noFill/>
                <a:prstDash val="solid"/>
              </a:ln>
              <a:effectLst/>
            </p:spPr>
            <p:txBody>
              <a:bodyPr lIns="0" tIns="0" rIns="0" bIns="0" rtlCol="0" anchor="ctr"/>
              <a:lstStyle/>
              <a:p>
                <a:pPr marL="449263" marR="0" lvl="1"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a:solidFill>
                      <a:schemeClr val="accent6"/>
                    </a:solidFill>
                    <a:latin typeface="+mn-lt"/>
                    <a:ea typeface="+mn-ea"/>
                    <a:cs typeface="+mn-cs"/>
                  </a:rPr>
                  <a:t>Sub-</a:t>
                </a:r>
                <a:r>
                  <a:rPr lang="nl-NL" sz="1600" kern="1200" noProof="0" dirty="0" err="1">
                    <a:solidFill>
                      <a:schemeClr val="accent6"/>
                    </a:solidFill>
                    <a:latin typeface="+mn-lt"/>
                    <a:ea typeface="+mn-ea"/>
                    <a:cs typeface="+mn-cs"/>
                  </a:rPr>
                  <a:t>bullet</a:t>
                </a:r>
                <a:r>
                  <a:rPr lang="nl-NL" sz="1600" kern="1200" noProof="0" dirty="0">
                    <a:solidFill>
                      <a:schemeClr val="accent6"/>
                    </a:solidFill>
                    <a:latin typeface="+mn-lt"/>
                    <a:ea typeface="+mn-ea"/>
                    <a:cs typeface="+mn-cs"/>
                  </a:rPr>
                  <a:t> #1</a:t>
                </a:r>
              </a:p>
            </p:txBody>
          </p:sp>
          <p:sp>
            <p:nvSpPr>
              <p:cNvPr id="55" name="Ovaal 54"/>
              <p:cNvSpPr/>
              <p:nvPr userDrawn="1"/>
            </p:nvSpPr>
            <p:spPr>
              <a:xfrm>
                <a:off x="-3746647" y="208329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56" name="Rechthoek 55"/>
              <p:cNvSpPr/>
              <p:nvPr userDrawn="1"/>
            </p:nvSpPr>
            <p:spPr>
              <a:xfrm>
                <a:off x="-3355565" y="2083294"/>
                <a:ext cx="2823104" cy="255963"/>
              </a:xfrm>
              <a:prstGeom prst="rect">
                <a:avLst/>
              </a:prstGeom>
              <a:noFill/>
              <a:ln w="25400" cap="flat" cmpd="sng" algn="ctr">
                <a:noFill/>
                <a:prstDash val="solid"/>
              </a:ln>
              <a:effectLst/>
            </p:spPr>
            <p:txBody>
              <a:bodyPr lIns="0" tIns="0" rIns="0" bIns="0" rtlCol="0" anchor="ctr"/>
              <a:lstStyle/>
              <a:p>
                <a:pPr marL="674688" marR="0" lvl="2"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a:solidFill>
                      <a:schemeClr val="accent6"/>
                    </a:solidFill>
                    <a:latin typeface="+mn-lt"/>
                    <a:ea typeface="+mn-ea"/>
                    <a:cs typeface="+mn-cs"/>
                  </a:rPr>
                  <a:t>Sub-</a:t>
                </a:r>
                <a:r>
                  <a:rPr lang="nl-NL" sz="1600" kern="1200" noProof="0" dirty="0" err="1">
                    <a:solidFill>
                      <a:schemeClr val="accent6"/>
                    </a:solidFill>
                    <a:latin typeface="+mn-lt"/>
                    <a:ea typeface="+mn-ea"/>
                    <a:cs typeface="+mn-cs"/>
                  </a:rPr>
                  <a:t>bullet</a:t>
                </a:r>
                <a:r>
                  <a:rPr lang="nl-NL" sz="1600" kern="1200" noProof="0" dirty="0">
                    <a:solidFill>
                      <a:schemeClr val="accent6"/>
                    </a:solidFill>
                    <a:latin typeface="+mn-lt"/>
                    <a:ea typeface="+mn-ea"/>
                    <a:cs typeface="+mn-cs"/>
                  </a:rPr>
                  <a:t> #2</a:t>
                </a:r>
              </a:p>
            </p:txBody>
          </p:sp>
          <p:sp>
            <p:nvSpPr>
              <p:cNvPr id="57" name="Ovaal 56"/>
              <p:cNvSpPr/>
              <p:nvPr userDrawn="1"/>
            </p:nvSpPr>
            <p:spPr>
              <a:xfrm>
                <a:off x="-3746647" y="245594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58" name="Rechthoek 57"/>
              <p:cNvSpPr/>
              <p:nvPr userDrawn="1"/>
            </p:nvSpPr>
            <p:spPr>
              <a:xfrm>
                <a:off x="-33555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100000"/>
                  </a:lnSpc>
                  <a:spcBef>
                    <a:spcPts val="500"/>
                  </a:spcBef>
                  <a:spcAft>
                    <a:spcPts val="600"/>
                  </a:spcAft>
                  <a:buClrTx/>
                  <a:buSzTx/>
                  <a:buFont typeface="Arial" panose="020B0604020202020204" pitchFamily="34" charset="0"/>
                  <a:buNone/>
                  <a:tabLst/>
                  <a:defRPr/>
                </a:pPr>
                <a:r>
                  <a:rPr lang="nl-NL" sz="1600" kern="1200" noProof="0" dirty="0">
                    <a:solidFill>
                      <a:schemeClr val="accent6"/>
                    </a:solidFill>
                    <a:latin typeface="+mn-lt"/>
                    <a:ea typeface="+mn-ea"/>
                    <a:cs typeface="+mn-cs"/>
                  </a:rPr>
                  <a:t>Platte tekst</a:t>
                </a:r>
              </a:p>
            </p:txBody>
          </p:sp>
          <p:sp>
            <p:nvSpPr>
              <p:cNvPr id="59" name="Ovaal 58"/>
              <p:cNvSpPr/>
              <p:nvPr userDrawn="1"/>
            </p:nvSpPr>
            <p:spPr>
              <a:xfrm>
                <a:off x="-3746647" y="283954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60" name="Rechthoek 59"/>
              <p:cNvSpPr/>
              <p:nvPr userDrawn="1"/>
            </p:nvSpPr>
            <p:spPr>
              <a:xfrm>
                <a:off x="-3355565" y="2852245"/>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500"/>
                  </a:spcBef>
                  <a:spcAft>
                    <a:spcPts val="600"/>
                  </a:spcAft>
                  <a:buClrTx/>
                  <a:buSzTx/>
                  <a:buFont typeface="Arial" panose="020B0604020202020204" pitchFamily="34" charset="0"/>
                  <a:buNone/>
                  <a:tabLst/>
                  <a:defRPr/>
                </a:pPr>
                <a:r>
                  <a:rPr lang="nl-NL" sz="1800" b="1" kern="1200" noProof="0" dirty="0">
                    <a:solidFill>
                      <a:schemeClr val="accent4"/>
                    </a:solidFill>
                    <a:latin typeface="+mn-lt"/>
                    <a:ea typeface="+mn-ea"/>
                    <a:cs typeface="+mn-cs"/>
                  </a:rPr>
                  <a:t>Kopje</a:t>
                </a:r>
              </a:p>
            </p:txBody>
          </p:sp>
          <p:cxnSp>
            <p:nvCxnSpPr>
              <p:cNvPr id="61" name="Rechte verbindingslijn 60"/>
              <p:cNvCxnSpPr>
                <a:cxnSpLocks/>
              </p:cNvCxnSpPr>
              <p:nvPr userDrawn="1"/>
            </p:nvCxnSpPr>
            <p:spPr>
              <a:xfrm>
                <a:off x="-3740987" y="3217379"/>
                <a:ext cx="3176013" cy="0"/>
              </a:xfrm>
              <a:prstGeom prst="line">
                <a:avLst/>
              </a:prstGeom>
              <a:noFill/>
              <a:ln w="3175" cap="flat" cmpd="sng" algn="ctr">
                <a:solidFill>
                  <a:schemeClr val="accent1"/>
                </a:solidFill>
                <a:prstDash val="solid"/>
              </a:ln>
              <a:effectLst/>
            </p:spPr>
          </p:cxnSp>
        </p:grpSp>
        <p:grpSp>
          <p:nvGrpSpPr>
            <p:cNvPr id="32" name="Meer informatie"/>
            <p:cNvGrpSpPr/>
            <p:nvPr userDrawn="1"/>
          </p:nvGrpSpPr>
          <p:grpSpPr>
            <a:xfrm>
              <a:off x="-3421298" y="3370206"/>
              <a:ext cx="3178515" cy="783273"/>
              <a:chOff x="-3741486" y="3359148"/>
              <a:chExt cx="3178515" cy="783273"/>
            </a:xfrm>
          </p:grpSpPr>
          <p:sp>
            <p:nvSpPr>
              <p:cNvPr id="33"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4" name="Rechthoek 33"/>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5" name="Rechte verbindingslijn 34"/>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grpSp>
      <p:grpSp>
        <p:nvGrpSpPr>
          <p:cNvPr id="102" name="Instructie"/>
          <p:cNvGrpSpPr/>
          <p:nvPr userDrawn="1"/>
        </p:nvGrpSpPr>
        <p:grpSpPr>
          <a:xfrm>
            <a:off x="-3428327" y="4512342"/>
            <a:ext cx="3222791" cy="2345658"/>
            <a:chOff x="-3428327" y="4512342"/>
            <a:chExt cx="3222791" cy="2345658"/>
          </a:xfrm>
        </p:grpSpPr>
        <p:sp>
          <p:nvSpPr>
            <p:cNvPr id="103" name="Rechthoek 102"/>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04" name="Rechte verbindingslijn 103"/>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105" name="Ovaal 104"/>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06" name="Rechthoek 105"/>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te maken.</a:t>
              </a:r>
            </a:p>
          </p:txBody>
        </p:sp>
        <p:cxnSp>
          <p:nvCxnSpPr>
            <p:cNvPr id="107" name="Rechte verbindingslijn 106"/>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08" name="Ovaal 107"/>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9" name="Rechthoek 108"/>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10" name="Rechte verbindingslijn 109"/>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11" name="Groep 110"/>
            <p:cNvGrpSpPr/>
            <p:nvPr userDrawn="1"/>
          </p:nvGrpSpPr>
          <p:grpSpPr>
            <a:xfrm>
              <a:off x="-886669" y="4993966"/>
              <a:ext cx="681133" cy="750023"/>
              <a:chOff x="-910573" y="4987990"/>
              <a:chExt cx="681133" cy="750023"/>
            </a:xfrm>
          </p:grpSpPr>
          <p:grpSp>
            <p:nvGrpSpPr>
              <p:cNvPr id="112" name="Groep 111"/>
              <p:cNvGrpSpPr/>
              <p:nvPr userDrawn="1"/>
            </p:nvGrpSpPr>
            <p:grpSpPr>
              <a:xfrm>
                <a:off x="-713542" y="4987990"/>
                <a:ext cx="287071" cy="379107"/>
                <a:chOff x="-4050578" y="288410"/>
                <a:chExt cx="322125" cy="379107"/>
              </a:xfrm>
            </p:grpSpPr>
            <p:sp>
              <p:nvSpPr>
                <p:cNvPr id="114" name="Rechthoek met één afgeknipte en afgeronde hoek 47"/>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5" name="Rechthoekige driehoek 114"/>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6" name="Rechthoek 115"/>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17" name="Rechthoek 116"/>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113" name="Rechthoek 112"/>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31527073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0% Tekst + 50% Afbeelding #1">
    <p:spTree>
      <p:nvGrpSpPr>
        <p:cNvPr id="1" name=""/>
        <p:cNvGrpSpPr/>
        <p:nvPr/>
      </p:nvGrpSpPr>
      <p:grpSpPr>
        <a:xfrm>
          <a:off x="0" y="0"/>
          <a:ext cx="0" cy="0"/>
          <a:chOff x="0" y="0"/>
          <a:chExt cx="0" cy="0"/>
        </a:xfrm>
      </p:grpSpPr>
      <p:sp>
        <p:nvSpPr>
          <p:cNvPr id="27" name="Vrije vorm: vorm 26"/>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006839" y="978484"/>
            <a:ext cx="4967005" cy="745385"/>
          </a:xfrm>
        </p:spPr>
        <p:txBody>
          <a:bodyPr/>
          <a:lstStyle>
            <a:lvl1pPr>
              <a:defRPr/>
            </a:lvl1pPr>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a:xfrm>
            <a:off x="1006839" y="2097217"/>
            <a:ext cx="4967005" cy="3655884"/>
          </a:xfrm>
        </p:spPr>
        <p:txBody>
          <a:bodyPr vert="horz"/>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voettekst 4"/>
          <p:cNvSpPr>
            <a:spLocks noGrp="1"/>
          </p:cNvSpPr>
          <p:nvPr>
            <p:ph type="ftr" sz="quarter" idx="11"/>
          </p:nvPr>
        </p:nvSpPr>
        <p:spPr/>
        <p:txBody>
          <a:bodyPr/>
          <a:lstStyle/>
          <a:p>
            <a:r>
              <a:rPr lang="nl-NL"/>
              <a:t>Onderzoek / Gezond werken in de zorg</a:t>
            </a:r>
          </a:p>
        </p:txBody>
      </p:sp>
      <p:sp>
        <p:nvSpPr>
          <p:cNvPr id="6" name="Tijdelijke aanduiding voor dianummer 5"/>
          <p:cNvSpPr>
            <a:spLocks noGrp="1"/>
          </p:cNvSpPr>
          <p:nvPr>
            <p:ph type="sldNum" sz="quarter" idx="12"/>
          </p:nvPr>
        </p:nvSpPr>
        <p:spPr/>
        <p:txBody>
          <a:bodyPr/>
          <a:lstStyle/>
          <a:p>
            <a:fld id="{180FCC8E-E873-4DD1-8B3A-674AD2DF981E}" type="slidenum">
              <a:rPr lang="nl-NL" smtClean="0"/>
              <a:t>‹nr.›</a:t>
            </a:fld>
            <a:endParaRPr lang="nl-NL"/>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50% Tekst + 50% Afbeelding #1</a:t>
            </a:r>
          </a:p>
        </p:txBody>
      </p:sp>
      <p:sp>
        <p:nvSpPr>
          <p:cNvPr id="34" name="Tijdelijke aanduiding voor afbeelding 33"/>
          <p:cNvSpPr>
            <a:spLocks noGrp="1"/>
          </p:cNvSpPr>
          <p:nvPr>
            <p:ph type="pic" sz="quarter" idx="13" hasCustomPrompt="1"/>
          </p:nvPr>
        </p:nvSpPr>
        <p:spPr>
          <a:xfrm>
            <a:off x="6473369" y="400321"/>
            <a:ext cx="5321391" cy="6062935"/>
          </a:xfrm>
          <a:custGeom>
            <a:avLst/>
            <a:gdLst>
              <a:gd name="connsiteX0" fmla="*/ 10722577 w 10722847"/>
              <a:gd name="connsiteY0" fmla="*/ 634820 h 6062935"/>
              <a:gd name="connsiteX1" fmla="*/ 10722847 w 10722847"/>
              <a:gd name="connsiteY1" fmla="*/ 1555283 h 6062935"/>
              <a:gd name="connsiteX2" fmla="*/ 10270707 w 10722847"/>
              <a:gd name="connsiteY2" fmla="*/ 2007421 h 6062935"/>
              <a:gd name="connsiteX3" fmla="*/ 7120141 w 10722847"/>
              <a:gd name="connsiteY3" fmla="*/ 2012275 h 6062935"/>
              <a:gd name="connsiteX4" fmla="*/ 7123214 w 10722847"/>
              <a:gd name="connsiteY4" fmla="*/ 635946 h 6062935"/>
              <a:gd name="connsiteX5" fmla="*/ 0 w 10722847"/>
              <a:gd name="connsiteY5" fmla="*/ 0 h 6062935"/>
              <a:gd name="connsiteX6" fmla="*/ 5321391 w 10722847"/>
              <a:gd name="connsiteY6" fmla="*/ 0 h 6062935"/>
              <a:gd name="connsiteX7" fmla="*/ 5321391 w 10722847"/>
              <a:gd name="connsiteY7" fmla="*/ 5078744 h 6062935"/>
              <a:gd name="connsiteX8" fmla="*/ 4337200 w 10722847"/>
              <a:gd name="connsiteY8" fmla="*/ 6062935 h 6062935"/>
              <a:gd name="connsiteX9" fmla="*/ 0 w 10722847"/>
              <a:gd name="connsiteY9" fmla="*/ 6062935 h 6062935"/>
              <a:gd name="connsiteX0" fmla="*/ 10722577 w 10722847"/>
              <a:gd name="connsiteY0" fmla="*/ 634820 h 6062935"/>
              <a:gd name="connsiteX1" fmla="*/ 10722847 w 10722847"/>
              <a:gd name="connsiteY1" fmla="*/ 1555283 h 6062935"/>
              <a:gd name="connsiteX2" fmla="*/ 10270707 w 10722847"/>
              <a:gd name="connsiteY2" fmla="*/ 2007421 h 6062935"/>
              <a:gd name="connsiteX3" fmla="*/ 7120141 w 10722847"/>
              <a:gd name="connsiteY3" fmla="*/ 2012275 h 6062935"/>
              <a:gd name="connsiteX4" fmla="*/ 7082974 w 10722847"/>
              <a:gd name="connsiteY4" fmla="*/ 1907450 h 6062935"/>
              <a:gd name="connsiteX5" fmla="*/ 7123214 w 10722847"/>
              <a:gd name="connsiteY5" fmla="*/ 635946 h 6062935"/>
              <a:gd name="connsiteX6" fmla="*/ 10722577 w 10722847"/>
              <a:gd name="connsiteY6" fmla="*/ 634820 h 6062935"/>
              <a:gd name="connsiteX7" fmla="*/ 0 w 10722847"/>
              <a:gd name="connsiteY7" fmla="*/ 0 h 6062935"/>
              <a:gd name="connsiteX8" fmla="*/ 5321391 w 10722847"/>
              <a:gd name="connsiteY8" fmla="*/ 0 h 6062935"/>
              <a:gd name="connsiteX9" fmla="*/ 5321391 w 10722847"/>
              <a:gd name="connsiteY9" fmla="*/ 5078744 h 6062935"/>
              <a:gd name="connsiteX10" fmla="*/ 4337200 w 10722847"/>
              <a:gd name="connsiteY10" fmla="*/ 6062935 h 6062935"/>
              <a:gd name="connsiteX11" fmla="*/ 0 w 10722847"/>
              <a:gd name="connsiteY11" fmla="*/ 6062935 h 6062935"/>
              <a:gd name="connsiteX12" fmla="*/ 0 w 10722847"/>
              <a:gd name="connsiteY12" fmla="*/ 0 h 6062935"/>
              <a:gd name="connsiteX0" fmla="*/ 10722577 w 10722847"/>
              <a:gd name="connsiteY0" fmla="*/ 634820 h 6062935"/>
              <a:gd name="connsiteX1" fmla="*/ 10722847 w 10722847"/>
              <a:gd name="connsiteY1" fmla="*/ 1555283 h 6062935"/>
              <a:gd name="connsiteX2" fmla="*/ 10270707 w 10722847"/>
              <a:gd name="connsiteY2" fmla="*/ 2007421 h 6062935"/>
              <a:gd name="connsiteX3" fmla="*/ 7120141 w 10722847"/>
              <a:gd name="connsiteY3" fmla="*/ 2012275 h 6062935"/>
              <a:gd name="connsiteX4" fmla="*/ 7123214 w 10722847"/>
              <a:gd name="connsiteY4" fmla="*/ 635946 h 6062935"/>
              <a:gd name="connsiteX5" fmla="*/ 10722577 w 10722847"/>
              <a:gd name="connsiteY5" fmla="*/ 634820 h 6062935"/>
              <a:gd name="connsiteX6" fmla="*/ 0 w 10722847"/>
              <a:gd name="connsiteY6" fmla="*/ 0 h 6062935"/>
              <a:gd name="connsiteX7" fmla="*/ 5321391 w 10722847"/>
              <a:gd name="connsiteY7" fmla="*/ 0 h 6062935"/>
              <a:gd name="connsiteX8" fmla="*/ 5321391 w 10722847"/>
              <a:gd name="connsiteY8" fmla="*/ 5078744 h 6062935"/>
              <a:gd name="connsiteX9" fmla="*/ 4337200 w 10722847"/>
              <a:gd name="connsiteY9" fmla="*/ 6062935 h 6062935"/>
              <a:gd name="connsiteX10" fmla="*/ 0 w 10722847"/>
              <a:gd name="connsiteY10" fmla="*/ 6062935 h 6062935"/>
              <a:gd name="connsiteX11" fmla="*/ 0 w 10722847"/>
              <a:gd name="connsiteY11" fmla="*/ 0 h 6062935"/>
              <a:gd name="connsiteX0" fmla="*/ 10722577 w 10722847"/>
              <a:gd name="connsiteY0" fmla="*/ 634820 h 6062935"/>
              <a:gd name="connsiteX1" fmla="*/ 10722847 w 10722847"/>
              <a:gd name="connsiteY1" fmla="*/ 1555283 h 6062935"/>
              <a:gd name="connsiteX2" fmla="*/ 10270707 w 10722847"/>
              <a:gd name="connsiteY2" fmla="*/ 2007421 h 6062935"/>
              <a:gd name="connsiteX3" fmla="*/ 7123214 w 10722847"/>
              <a:gd name="connsiteY3" fmla="*/ 635946 h 6062935"/>
              <a:gd name="connsiteX4" fmla="*/ 10722577 w 10722847"/>
              <a:gd name="connsiteY4" fmla="*/ 634820 h 6062935"/>
              <a:gd name="connsiteX5" fmla="*/ 0 w 10722847"/>
              <a:gd name="connsiteY5" fmla="*/ 0 h 6062935"/>
              <a:gd name="connsiteX6" fmla="*/ 5321391 w 10722847"/>
              <a:gd name="connsiteY6" fmla="*/ 0 h 6062935"/>
              <a:gd name="connsiteX7" fmla="*/ 5321391 w 10722847"/>
              <a:gd name="connsiteY7" fmla="*/ 5078744 h 6062935"/>
              <a:gd name="connsiteX8" fmla="*/ 4337200 w 10722847"/>
              <a:gd name="connsiteY8" fmla="*/ 6062935 h 6062935"/>
              <a:gd name="connsiteX9" fmla="*/ 0 w 10722847"/>
              <a:gd name="connsiteY9" fmla="*/ 6062935 h 6062935"/>
              <a:gd name="connsiteX10" fmla="*/ 0 w 10722847"/>
              <a:gd name="connsiteY10" fmla="*/ 0 h 6062935"/>
              <a:gd name="connsiteX0" fmla="*/ 10722577 w 10722847"/>
              <a:gd name="connsiteY0" fmla="*/ 634820 h 6062935"/>
              <a:gd name="connsiteX1" fmla="*/ 10722847 w 10722847"/>
              <a:gd name="connsiteY1" fmla="*/ 1555283 h 6062935"/>
              <a:gd name="connsiteX2" fmla="*/ 7123214 w 10722847"/>
              <a:gd name="connsiteY2" fmla="*/ 635946 h 6062935"/>
              <a:gd name="connsiteX3" fmla="*/ 10722577 w 10722847"/>
              <a:gd name="connsiteY3" fmla="*/ 634820 h 6062935"/>
              <a:gd name="connsiteX4" fmla="*/ 0 w 10722847"/>
              <a:gd name="connsiteY4" fmla="*/ 0 h 6062935"/>
              <a:gd name="connsiteX5" fmla="*/ 5321391 w 10722847"/>
              <a:gd name="connsiteY5" fmla="*/ 0 h 6062935"/>
              <a:gd name="connsiteX6" fmla="*/ 5321391 w 10722847"/>
              <a:gd name="connsiteY6" fmla="*/ 5078744 h 6062935"/>
              <a:gd name="connsiteX7" fmla="*/ 4337200 w 10722847"/>
              <a:gd name="connsiteY7" fmla="*/ 6062935 h 6062935"/>
              <a:gd name="connsiteX8" fmla="*/ 0 w 10722847"/>
              <a:gd name="connsiteY8" fmla="*/ 6062935 h 6062935"/>
              <a:gd name="connsiteX9" fmla="*/ 0 w 10722847"/>
              <a:gd name="connsiteY9" fmla="*/ 0 h 6062935"/>
              <a:gd name="connsiteX0" fmla="*/ 10722577 w 10722847"/>
              <a:gd name="connsiteY0" fmla="*/ 634820 h 6062935"/>
              <a:gd name="connsiteX1" fmla="*/ 10722847 w 10722847"/>
              <a:gd name="connsiteY1" fmla="*/ 1555283 h 6062935"/>
              <a:gd name="connsiteX2" fmla="*/ 10722577 w 10722847"/>
              <a:gd name="connsiteY2" fmla="*/ 634820 h 6062935"/>
              <a:gd name="connsiteX3" fmla="*/ 0 w 10722847"/>
              <a:gd name="connsiteY3" fmla="*/ 0 h 6062935"/>
              <a:gd name="connsiteX4" fmla="*/ 5321391 w 10722847"/>
              <a:gd name="connsiteY4" fmla="*/ 0 h 6062935"/>
              <a:gd name="connsiteX5" fmla="*/ 5321391 w 10722847"/>
              <a:gd name="connsiteY5" fmla="*/ 5078744 h 6062935"/>
              <a:gd name="connsiteX6" fmla="*/ 4337200 w 10722847"/>
              <a:gd name="connsiteY6" fmla="*/ 6062935 h 6062935"/>
              <a:gd name="connsiteX7" fmla="*/ 0 w 10722847"/>
              <a:gd name="connsiteY7" fmla="*/ 6062935 h 6062935"/>
              <a:gd name="connsiteX8" fmla="*/ 0 w 10722847"/>
              <a:gd name="connsiteY8" fmla="*/ 0 h 6062935"/>
              <a:gd name="connsiteX0" fmla="*/ 0 w 5321391"/>
              <a:gd name="connsiteY0" fmla="*/ 0 h 6062935"/>
              <a:gd name="connsiteX1" fmla="*/ 5321391 w 5321391"/>
              <a:gd name="connsiteY1" fmla="*/ 0 h 6062935"/>
              <a:gd name="connsiteX2" fmla="*/ 5321391 w 5321391"/>
              <a:gd name="connsiteY2" fmla="*/ 5078744 h 6062935"/>
              <a:gd name="connsiteX3" fmla="*/ 4337200 w 5321391"/>
              <a:gd name="connsiteY3" fmla="*/ 6062935 h 6062935"/>
              <a:gd name="connsiteX4" fmla="*/ 0 w 5321391"/>
              <a:gd name="connsiteY4" fmla="*/ 6062935 h 6062935"/>
              <a:gd name="connsiteX5" fmla="*/ 0 w 5321391"/>
              <a:gd name="connsiteY5" fmla="*/ 0 h 606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1391" h="6062935">
                <a:moveTo>
                  <a:pt x="0" y="0"/>
                </a:moveTo>
                <a:lnTo>
                  <a:pt x="5321391" y="0"/>
                </a:lnTo>
                <a:lnTo>
                  <a:pt x="5321391" y="5078744"/>
                </a:lnTo>
                <a:lnTo>
                  <a:pt x="4337200" y="6062935"/>
                </a:lnTo>
                <a:lnTo>
                  <a:pt x="0" y="6062935"/>
                </a:lnTo>
                <a:lnTo>
                  <a:pt x="0" y="0"/>
                </a:lnTo>
                <a:close/>
              </a:path>
            </a:pathLst>
          </a:custGeom>
          <a:solidFill>
            <a:schemeClr val="bg1">
              <a:lumMod val="95000"/>
            </a:schemeClr>
          </a:solidFill>
        </p:spPr>
        <p:txBody>
          <a:bodyPr wrap="square" bIns="144000" anchor="ctr">
            <a:noAutofit/>
          </a:bodyPr>
          <a:lstStyle>
            <a:lvl1pPr marL="0" indent="0" algn="ctr">
              <a:lnSpc>
                <a:spcPct val="300000"/>
              </a:lnSpc>
              <a:buNone/>
              <a:defRPr sz="1400"/>
            </a:lvl1pPr>
          </a:lstStyle>
          <a:p>
            <a:r>
              <a:rPr lang="nl-NL" dirty="0"/>
              <a:t>Klik op het icoon om </a:t>
            </a:r>
            <a:br>
              <a:rPr lang="nl-NL" dirty="0"/>
            </a:br>
            <a:r>
              <a:rPr lang="nl-NL" dirty="0"/>
              <a:t>een afbeelding toe te voegen</a:t>
            </a:r>
          </a:p>
        </p:txBody>
      </p:sp>
      <p:grpSp>
        <p:nvGrpSpPr>
          <p:cNvPr id="35" name="Instructie"/>
          <p:cNvGrpSpPr/>
          <p:nvPr userDrawn="1"/>
        </p:nvGrpSpPr>
        <p:grpSpPr>
          <a:xfrm>
            <a:off x="-3425006" y="1434"/>
            <a:ext cx="3214186" cy="4152045"/>
            <a:chOff x="-3425006" y="1434"/>
            <a:chExt cx="3214186" cy="4152045"/>
          </a:xfrm>
        </p:grpSpPr>
        <p:grpSp>
          <p:nvGrpSpPr>
            <p:cNvPr id="36" name="Instructie"/>
            <p:cNvGrpSpPr/>
            <p:nvPr userDrawn="1"/>
          </p:nvGrpSpPr>
          <p:grpSpPr>
            <a:xfrm>
              <a:off x="-3425006" y="1434"/>
              <a:ext cx="3214186" cy="3235262"/>
              <a:chOff x="-3746647" y="-17883"/>
              <a:chExt cx="3214186" cy="3235262"/>
            </a:xfrm>
          </p:grpSpPr>
          <p:sp>
            <p:nvSpPr>
              <p:cNvPr id="41" name="Rechthoek 40"/>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42" name="Ovaal 41"/>
              <p:cNvSpPr/>
              <p:nvPr userDrawn="1"/>
            </p:nvSpPr>
            <p:spPr>
              <a:xfrm>
                <a:off x="-3746647" y="13371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43" name="Rechte verbindingslijn 42"/>
              <p:cNvCxnSpPr>
                <a:cxnSpLocks/>
              </p:cNvCxnSpPr>
              <p:nvPr userDrawn="1"/>
            </p:nvCxnSpPr>
            <p:spPr>
              <a:xfrm>
                <a:off x="-3740987" y="223752"/>
                <a:ext cx="3176013" cy="0"/>
              </a:xfrm>
              <a:prstGeom prst="line">
                <a:avLst/>
              </a:prstGeom>
              <a:noFill/>
              <a:ln w="3175" cap="flat" cmpd="sng" algn="ctr">
                <a:solidFill>
                  <a:schemeClr val="accent1"/>
                </a:solidFill>
                <a:prstDash val="solid"/>
              </a:ln>
              <a:effectLst/>
            </p:spPr>
          </p:cxnSp>
          <p:sp>
            <p:nvSpPr>
              <p:cNvPr id="44" name="Rechthoek 43"/>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45" name="Rechte verbindingslijn 44"/>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a:cxnSpLocks/>
              </p:cNvCxnSpPr>
              <p:nvPr userDrawn="1"/>
            </p:nvCxnSpPr>
            <p:spPr>
              <a:xfrm>
                <a:off x="-3740987" y="593897"/>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Rechthoek 46"/>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48" name="Groep 47"/>
              <p:cNvGrpSpPr/>
              <p:nvPr userDrawn="1"/>
            </p:nvGrpSpPr>
            <p:grpSpPr>
              <a:xfrm>
                <a:off x="-3324475" y="700986"/>
                <a:ext cx="182598" cy="143759"/>
                <a:chOff x="-3310843" y="700986"/>
                <a:chExt cx="182598" cy="143759"/>
              </a:xfrm>
            </p:grpSpPr>
            <p:grpSp>
              <p:nvGrpSpPr>
                <p:cNvPr id="98" name="Groep 97"/>
                <p:cNvGrpSpPr/>
                <p:nvPr userDrawn="1"/>
              </p:nvGrpSpPr>
              <p:grpSpPr>
                <a:xfrm>
                  <a:off x="-3310843" y="700986"/>
                  <a:ext cx="182598" cy="143759"/>
                  <a:chOff x="-3310843" y="700986"/>
                  <a:chExt cx="182598" cy="143759"/>
                </a:xfrm>
              </p:grpSpPr>
              <p:cxnSp>
                <p:nvCxnSpPr>
                  <p:cNvPr id="102" name="Rechte verbindingslijn 101"/>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03" name="Rechte verbindingslijn 102"/>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04" name="Rechte verbindingslijn 103"/>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05" name="Rechte verbindingslijn 104"/>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06" name="Rechte verbindingslijn 105"/>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99" name="Groep 98"/>
                <p:cNvGrpSpPr/>
                <p:nvPr userDrawn="1"/>
              </p:nvGrpSpPr>
              <p:grpSpPr>
                <a:xfrm flipH="1">
                  <a:off x="-3310774" y="735854"/>
                  <a:ext cx="88801" cy="72568"/>
                  <a:chOff x="-2091059" y="1395403"/>
                  <a:chExt cx="157316" cy="128558"/>
                </a:xfrm>
              </p:grpSpPr>
              <p:sp>
                <p:nvSpPr>
                  <p:cNvPr id="100" name="Rechthoek 99"/>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1" name="Pijl: punthaak 100"/>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49" name="Groep 48"/>
              <p:cNvGrpSpPr/>
              <p:nvPr userDrawn="1"/>
            </p:nvGrpSpPr>
            <p:grpSpPr>
              <a:xfrm>
                <a:off x="-3647748" y="700986"/>
                <a:ext cx="182598" cy="143759"/>
                <a:chOff x="-3634116" y="700986"/>
                <a:chExt cx="182598" cy="143759"/>
              </a:xfrm>
            </p:grpSpPr>
            <p:grpSp>
              <p:nvGrpSpPr>
                <p:cNvPr id="89" name="Groep 88"/>
                <p:cNvGrpSpPr/>
                <p:nvPr userDrawn="1"/>
              </p:nvGrpSpPr>
              <p:grpSpPr>
                <a:xfrm>
                  <a:off x="-3634116" y="700986"/>
                  <a:ext cx="182598" cy="143759"/>
                  <a:chOff x="-3634116" y="700986"/>
                  <a:chExt cx="182598" cy="143759"/>
                </a:xfrm>
              </p:grpSpPr>
              <p:cxnSp>
                <p:nvCxnSpPr>
                  <p:cNvPr id="93" name="Rechte verbindingslijn 92"/>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94" name="Rechte verbindingslijn 93"/>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95" name="Rechte verbindingslijn 94"/>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96" name="Rechte verbindingslijn 95"/>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97" name="Rechte verbindingslijn 96"/>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90" name="Groep 89"/>
                <p:cNvGrpSpPr/>
                <p:nvPr userDrawn="1"/>
              </p:nvGrpSpPr>
              <p:grpSpPr>
                <a:xfrm>
                  <a:off x="-3634047" y="735854"/>
                  <a:ext cx="88801" cy="72568"/>
                  <a:chOff x="-2091059" y="1395403"/>
                  <a:chExt cx="157316" cy="128558"/>
                </a:xfrm>
              </p:grpSpPr>
              <p:sp>
                <p:nvSpPr>
                  <p:cNvPr id="91" name="Rechthoek 9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2" name="Pijl: punthaak 9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50" name="Rechte verbindingslijn 49"/>
              <p:cNvCxnSpPr>
                <a:cxnSpLocks/>
              </p:cNvCxnSpPr>
              <p:nvPr userDrawn="1"/>
            </p:nvCxnSpPr>
            <p:spPr>
              <a:xfrm flipV="1">
                <a:off x="-3458095" y="504305"/>
                <a:ext cx="720437" cy="188422"/>
              </a:xfrm>
              <a:prstGeom prst="line">
                <a:avLst/>
              </a:prstGeom>
              <a:noFill/>
              <a:ln w="19050" cap="rnd" cmpd="sng" algn="ctr">
                <a:solidFill>
                  <a:srgbClr val="303E48"/>
                </a:solidFill>
                <a:prstDash val="solid"/>
                <a:headEnd type="oval"/>
              </a:ln>
              <a:effectLst/>
            </p:spPr>
          </p:cxnSp>
          <p:cxnSp>
            <p:nvCxnSpPr>
              <p:cNvPr id="51" name="Rechte verbindingslijn 50"/>
              <p:cNvCxnSpPr>
                <a:cxnSpLocks/>
              </p:cNvCxnSpPr>
              <p:nvPr userDrawn="1"/>
            </p:nvCxnSpPr>
            <p:spPr>
              <a:xfrm>
                <a:off x="-3142211" y="692727"/>
                <a:ext cx="399011" cy="238298"/>
              </a:xfrm>
              <a:prstGeom prst="line">
                <a:avLst/>
              </a:prstGeom>
              <a:noFill/>
              <a:ln w="19050" cap="rnd" cmpd="sng" algn="ctr">
                <a:solidFill>
                  <a:srgbClr val="303E48"/>
                </a:solidFill>
                <a:prstDash val="solid"/>
                <a:headEnd type="oval"/>
              </a:ln>
              <a:effectLst/>
            </p:spPr>
          </p:cxnSp>
          <p:grpSp>
            <p:nvGrpSpPr>
              <p:cNvPr id="52" name="Groep 51"/>
              <p:cNvGrpSpPr/>
              <p:nvPr userDrawn="1"/>
            </p:nvGrpSpPr>
            <p:grpSpPr>
              <a:xfrm>
                <a:off x="-2746678" y="350909"/>
                <a:ext cx="357690" cy="330595"/>
                <a:chOff x="-2721817" y="347336"/>
                <a:chExt cx="432805" cy="400021"/>
              </a:xfrm>
            </p:grpSpPr>
            <p:sp>
              <p:nvSpPr>
                <p:cNvPr id="78" name="Rechthoek 77"/>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79" name="Groep 78"/>
                <p:cNvGrpSpPr/>
                <p:nvPr userDrawn="1"/>
              </p:nvGrpSpPr>
              <p:grpSpPr>
                <a:xfrm>
                  <a:off x="-2652453" y="431583"/>
                  <a:ext cx="294076" cy="231526"/>
                  <a:chOff x="-3634116" y="700986"/>
                  <a:chExt cx="182598" cy="143759"/>
                </a:xfrm>
              </p:grpSpPr>
              <p:grpSp>
                <p:nvGrpSpPr>
                  <p:cNvPr id="80" name="Groep 79"/>
                  <p:cNvGrpSpPr/>
                  <p:nvPr userDrawn="1"/>
                </p:nvGrpSpPr>
                <p:grpSpPr>
                  <a:xfrm>
                    <a:off x="-3634116" y="700986"/>
                    <a:ext cx="182598" cy="143759"/>
                    <a:chOff x="-3634116" y="700986"/>
                    <a:chExt cx="182598" cy="143759"/>
                  </a:xfrm>
                </p:grpSpPr>
                <p:cxnSp>
                  <p:nvCxnSpPr>
                    <p:cNvPr id="84" name="Rechte verbindingslijn 83"/>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85" name="Rechte verbindingslijn 84"/>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86" name="Rechte verbindingslijn 85"/>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87" name="Rechte verbindingslijn 86"/>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88" name="Rechte verbindingslijn 87"/>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81" name="Groep 80"/>
                  <p:cNvGrpSpPr/>
                  <p:nvPr userDrawn="1"/>
                </p:nvGrpSpPr>
                <p:grpSpPr>
                  <a:xfrm>
                    <a:off x="-3634047" y="735854"/>
                    <a:ext cx="88801" cy="72568"/>
                    <a:chOff x="-2091059" y="1395403"/>
                    <a:chExt cx="157316" cy="128558"/>
                  </a:xfrm>
                </p:grpSpPr>
                <p:sp>
                  <p:nvSpPr>
                    <p:cNvPr id="82" name="Rechthoek 8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Pijl: punthaak 8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53" name="Groep 52"/>
              <p:cNvGrpSpPr/>
              <p:nvPr userDrawn="1"/>
            </p:nvGrpSpPr>
            <p:grpSpPr>
              <a:xfrm>
                <a:off x="-2746678" y="762183"/>
                <a:ext cx="357690" cy="330595"/>
                <a:chOff x="-2721817" y="782525"/>
                <a:chExt cx="432805" cy="400021"/>
              </a:xfrm>
            </p:grpSpPr>
            <p:sp>
              <p:nvSpPr>
                <p:cNvPr id="67" name="Rechthoek 66"/>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68" name="Groep 67"/>
                <p:cNvGrpSpPr/>
                <p:nvPr userDrawn="1"/>
              </p:nvGrpSpPr>
              <p:grpSpPr>
                <a:xfrm>
                  <a:off x="-2652453" y="866772"/>
                  <a:ext cx="294076" cy="231526"/>
                  <a:chOff x="-3310843" y="700986"/>
                  <a:chExt cx="182598" cy="143759"/>
                </a:xfrm>
              </p:grpSpPr>
              <p:grpSp>
                <p:nvGrpSpPr>
                  <p:cNvPr id="69" name="Groep 68"/>
                  <p:cNvGrpSpPr/>
                  <p:nvPr userDrawn="1"/>
                </p:nvGrpSpPr>
                <p:grpSpPr>
                  <a:xfrm>
                    <a:off x="-3310843" y="700986"/>
                    <a:ext cx="182598" cy="143759"/>
                    <a:chOff x="-3310843" y="700986"/>
                    <a:chExt cx="182598" cy="143759"/>
                  </a:xfrm>
                </p:grpSpPr>
                <p:cxnSp>
                  <p:nvCxnSpPr>
                    <p:cNvPr id="73" name="Rechte verbindingslijn 72"/>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74" name="Rechte verbindingslijn 73"/>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75" name="Rechte verbindingslijn 74"/>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76" name="Rechte verbindingslijn 75"/>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77" name="Rechte verbindingslijn 76"/>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70" name="Groep 69"/>
                  <p:cNvGrpSpPr/>
                  <p:nvPr userDrawn="1"/>
                </p:nvGrpSpPr>
                <p:grpSpPr>
                  <a:xfrm flipH="1">
                    <a:off x="-3310774" y="735854"/>
                    <a:ext cx="88801" cy="72568"/>
                    <a:chOff x="-2091059" y="1395403"/>
                    <a:chExt cx="157316" cy="128558"/>
                  </a:xfrm>
                </p:grpSpPr>
                <p:sp>
                  <p:nvSpPr>
                    <p:cNvPr id="71" name="Rechthoek 7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2" name="Pijl: punthaak 7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54" name="Rechthoek 53"/>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Niveau omhoog</a:t>
                </a:r>
              </a:p>
            </p:txBody>
          </p:sp>
          <p:sp>
            <p:nvSpPr>
              <p:cNvPr id="55" name="Rechthoek 54"/>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Niveau omlaag</a:t>
                </a:r>
              </a:p>
            </p:txBody>
          </p:sp>
          <p:cxnSp>
            <p:nvCxnSpPr>
              <p:cNvPr id="56" name="Rechte verbindingslijn 55"/>
              <p:cNvCxnSpPr>
                <a:cxnSpLocks/>
              </p:cNvCxnSpPr>
              <p:nvPr userDrawn="1"/>
            </p:nvCxnSpPr>
            <p:spPr>
              <a:xfrm>
                <a:off x="-3740987" y="1215973"/>
                <a:ext cx="3176013" cy="0"/>
              </a:xfrm>
              <a:prstGeom prst="line">
                <a:avLst/>
              </a:prstGeom>
              <a:noFill/>
              <a:ln w="3175" cap="flat" cmpd="sng" algn="ctr">
                <a:solidFill>
                  <a:schemeClr val="accent1"/>
                </a:solidFill>
                <a:prstDash val="solid"/>
              </a:ln>
              <a:effectLst/>
            </p:spPr>
          </p:cxnSp>
          <p:sp>
            <p:nvSpPr>
              <p:cNvPr id="57" name="Rechthoek 56"/>
              <p:cNvSpPr/>
              <p:nvPr userDrawn="1"/>
            </p:nvSpPr>
            <p:spPr>
              <a:xfrm>
                <a:off x="-3355565" y="1337197"/>
                <a:ext cx="2823104" cy="255963"/>
              </a:xfrm>
              <a:prstGeom prst="rect">
                <a:avLst/>
              </a:prstGeom>
              <a:noFill/>
              <a:ln w="25400" cap="flat" cmpd="sng" algn="ctr">
                <a:noFill/>
                <a:prstDash val="solid"/>
              </a:ln>
              <a:effectLst/>
            </p:spPr>
            <p:txBody>
              <a:bodyPr lIns="0" tIns="0" rIns="0" bIns="0" rtlCol="0" anchor="ctr"/>
              <a:lstStyle/>
              <a:p>
                <a:pPr marL="228600" marR="0" lvl="0"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err="1">
                    <a:solidFill>
                      <a:schemeClr val="accent6"/>
                    </a:solidFill>
                    <a:latin typeface="+mn-lt"/>
                    <a:ea typeface="+mn-ea"/>
                    <a:cs typeface="+mn-cs"/>
                  </a:rPr>
                  <a:t>Bullet</a:t>
                </a:r>
                <a:endParaRPr lang="nl-NL" sz="1600" kern="1200" noProof="0" dirty="0">
                  <a:solidFill>
                    <a:schemeClr val="accent6"/>
                  </a:solidFill>
                  <a:latin typeface="+mn-lt"/>
                  <a:ea typeface="+mn-ea"/>
                  <a:cs typeface="+mn-cs"/>
                </a:endParaRPr>
              </a:p>
            </p:txBody>
          </p:sp>
          <p:sp>
            <p:nvSpPr>
              <p:cNvPr id="58" name="Ovaal 57"/>
              <p:cNvSpPr/>
              <p:nvPr userDrawn="1"/>
            </p:nvSpPr>
            <p:spPr>
              <a:xfrm>
                <a:off x="-3746647" y="170911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9" name="Rechthoek 58"/>
              <p:cNvSpPr/>
              <p:nvPr userDrawn="1"/>
            </p:nvSpPr>
            <p:spPr>
              <a:xfrm>
                <a:off x="-3355565" y="1709118"/>
                <a:ext cx="2823104" cy="255963"/>
              </a:xfrm>
              <a:prstGeom prst="rect">
                <a:avLst/>
              </a:prstGeom>
              <a:noFill/>
              <a:ln w="25400" cap="flat" cmpd="sng" algn="ctr">
                <a:noFill/>
                <a:prstDash val="solid"/>
              </a:ln>
              <a:effectLst/>
            </p:spPr>
            <p:txBody>
              <a:bodyPr lIns="0" tIns="0" rIns="0" bIns="0" rtlCol="0" anchor="ctr"/>
              <a:lstStyle/>
              <a:p>
                <a:pPr marL="449263" marR="0" lvl="1"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a:solidFill>
                      <a:schemeClr val="accent6"/>
                    </a:solidFill>
                    <a:latin typeface="+mn-lt"/>
                    <a:ea typeface="+mn-ea"/>
                    <a:cs typeface="+mn-cs"/>
                  </a:rPr>
                  <a:t>Sub-</a:t>
                </a:r>
                <a:r>
                  <a:rPr lang="nl-NL" sz="1600" kern="1200" noProof="0" dirty="0" err="1">
                    <a:solidFill>
                      <a:schemeClr val="accent6"/>
                    </a:solidFill>
                    <a:latin typeface="+mn-lt"/>
                    <a:ea typeface="+mn-ea"/>
                    <a:cs typeface="+mn-cs"/>
                  </a:rPr>
                  <a:t>bullet</a:t>
                </a:r>
                <a:r>
                  <a:rPr lang="nl-NL" sz="1600" kern="1200" noProof="0" dirty="0">
                    <a:solidFill>
                      <a:schemeClr val="accent6"/>
                    </a:solidFill>
                    <a:latin typeface="+mn-lt"/>
                    <a:ea typeface="+mn-ea"/>
                    <a:cs typeface="+mn-cs"/>
                  </a:rPr>
                  <a:t> #1</a:t>
                </a:r>
              </a:p>
            </p:txBody>
          </p:sp>
          <p:sp>
            <p:nvSpPr>
              <p:cNvPr id="60" name="Ovaal 59"/>
              <p:cNvSpPr/>
              <p:nvPr userDrawn="1"/>
            </p:nvSpPr>
            <p:spPr>
              <a:xfrm>
                <a:off x="-3746647" y="208329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61" name="Rechthoek 60"/>
              <p:cNvSpPr/>
              <p:nvPr userDrawn="1"/>
            </p:nvSpPr>
            <p:spPr>
              <a:xfrm>
                <a:off x="-3355565" y="2083294"/>
                <a:ext cx="2823104" cy="255963"/>
              </a:xfrm>
              <a:prstGeom prst="rect">
                <a:avLst/>
              </a:prstGeom>
              <a:noFill/>
              <a:ln w="25400" cap="flat" cmpd="sng" algn="ctr">
                <a:noFill/>
                <a:prstDash val="solid"/>
              </a:ln>
              <a:effectLst/>
            </p:spPr>
            <p:txBody>
              <a:bodyPr lIns="0" tIns="0" rIns="0" bIns="0" rtlCol="0" anchor="ctr"/>
              <a:lstStyle/>
              <a:p>
                <a:pPr marL="674688" marR="0" lvl="2"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a:solidFill>
                      <a:schemeClr val="accent6"/>
                    </a:solidFill>
                    <a:latin typeface="+mn-lt"/>
                    <a:ea typeface="+mn-ea"/>
                    <a:cs typeface="+mn-cs"/>
                  </a:rPr>
                  <a:t>Sub-</a:t>
                </a:r>
                <a:r>
                  <a:rPr lang="nl-NL" sz="1600" kern="1200" noProof="0" dirty="0" err="1">
                    <a:solidFill>
                      <a:schemeClr val="accent6"/>
                    </a:solidFill>
                    <a:latin typeface="+mn-lt"/>
                    <a:ea typeface="+mn-ea"/>
                    <a:cs typeface="+mn-cs"/>
                  </a:rPr>
                  <a:t>bullet</a:t>
                </a:r>
                <a:r>
                  <a:rPr lang="nl-NL" sz="1600" kern="1200" noProof="0" dirty="0">
                    <a:solidFill>
                      <a:schemeClr val="accent6"/>
                    </a:solidFill>
                    <a:latin typeface="+mn-lt"/>
                    <a:ea typeface="+mn-ea"/>
                    <a:cs typeface="+mn-cs"/>
                  </a:rPr>
                  <a:t> #2</a:t>
                </a:r>
              </a:p>
            </p:txBody>
          </p:sp>
          <p:sp>
            <p:nvSpPr>
              <p:cNvPr id="62" name="Ovaal 61"/>
              <p:cNvSpPr/>
              <p:nvPr userDrawn="1"/>
            </p:nvSpPr>
            <p:spPr>
              <a:xfrm>
                <a:off x="-3746647" y="245594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63" name="Rechthoek 62"/>
              <p:cNvSpPr/>
              <p:nvPr userDrawn="1"/>
            </p:nvSpPr>
            <p:spPr>
              <a:xfrm>
                <a:off x="-33555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100000"/>
                  </a:lnSpc>
                  <a:spcBef>
                    <a:spcPts val="500"/>
                  </a:spcBef>
                  <a:spcAft>
                    <a:spcPts val="600"/>
                  </a:spcAft>
                  <a:buClrTx/>
                  <a:buSzTx/>
                  <a:buFont typeface="Arial" panose="020B0604020202020204" pitchFamily="34" charset="0"/>
                  <a:buNone/>
                  <a:tabLst/>
                  <a:defRPr/>
                </a:pPr>
                <a:r>
                  <a:rPr lang="nl-NL" sz="1600" kern="1200" noProof="0" dirty="0">
                    <a:solidFill>
                      <a:schemeClr val="accent6"/>
                    </a:solidFill>
                    <a:latin typeface="+mn-lt"/>
                    <a:ea typeface="+mn-ea"/>
                    <a:cs typeface="+mn-cs"/>
                  </a:rPr>
                  <a:t>Platte tekst</a:t>
                </a:r>
              </a:p>
            </p:txBody>
          </p:sp>
          <p:sp>
            <p:nvSpPr>
              <p:cNvPr id="64" name="Ovaal 63"/>
              <p:cNvSpPr/>
              <p:nvPr userDrawn="1"/>
            </p:nvSpPr>
            <p:spPr>
              <a:xfrm>
                <a:off x="-3746647" y="283954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65" name="Rechthoek 64"/>
              <p:cNvSpPr/>
              <p:nvPr userDrawn="1"/>
            </p:nvSpPr>
            <p:spPr>
              <a:xfrm>
                <a:off x="-3355565" y="2852245"/>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500"/>
                  </a:spcBef>
                  <a:spcAft>
                    <a:spcPts val="600"/>
                  </a:spcAft>
                  <a:buClrTx/>
                  <a:buSzTx/>
                  <a:buFont typeface="Arial" panose="020B0604020202020204" pitchFamily="34" charset="0"/>
                  <a:buNone/>
                  <a:tabLst/>
                  <a:defRPr/>
                </a:pPr>
                <a:r>
                  <a:rPr lang="nl-NL" sz="1800" b="1" kern="1200" noProof="0" dirty="0">
                    <a:solidFill>
                      <a:schemeClr val="accent4"/>
                    </a:solidFill>
                    <a:latin typeface="+mn-lt"/>
                    <a:ea typeface="+mn-ea"/>
                    <a:cs typeface="+mn-cs"/>
                  </a:rPr>
                  <a:t>Kopje</a:t>
                </a:r>
              </a:p>
            </p:txBody>
          </p:sp>
          <p:cxnSp>
            <p:nvCxnSpPr>
              <p:cNvPr id="66" name="Rechte verbindingslijn 65"/>
              <p:cNvCxnSpPr>
                <a:cxnSpLocks/>
              </p:cNvCxnSpPr>
              <p:nvPr userDrawn="1"/>
            </p:nvCxnSpPr>
            <p:spPr>
              <a:xfrm>
                <a:off x="-3740987" y="3217379"/>
                <a:ext cx="3176013" cy="0"/>
              </a:xfrm>
              <a:prstGeom prst="line">
                <a:avLst/>
              </a:prstGeom>
              <a:noFill/>
              <a:ln w="3175" cap="flat" cmpd="sng" algn="ctr">
                <a:solidFill>
                  <a:schemeClr val="accent1"/>
                </a:solidFill>
                <a:prstDash val="solid"/>
              </a:ln>
              <a:effectLst/>
            </p:spPr>
          </p:cxnSp>
        </p:grpSp>
        <p:grpSp>
          <p:nvGrpSpPr>
            <p:cNvPr id="37" name="Meer informatie"/>
            <p:cNvGrpSpPr/>
            <p:nvPr userDrawn="1"/>
          </p:nvGrpSpPr>
          <p:grpSpPr>
            <a:xfrm>
              <a:off x="-3421298" y="3370206"/>
              <a:ext cx="3178515" cy="783273"/>
              <a:chOff x="-3741486" y="3359148"/>
              <a:chExt cx="3178515" cy="783273"/>
            </a:xfrm>
          </p:grpSpPr>
          <p:sp>
            <p:nvSpPr>
              <p:cNvPr id="38"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9" name="Rechthoek 38"/>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40" name="Rechte verbindingslijn 39"/>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grpSp>
      <p:grpSp>
        <p:nvGrpSpPr>
          <p:cNvPr id="107" name="Instructie"/>
          <p:cNvGrpSpPr/>
          <p:nvPr userDrawn="1"/>
        </p:nvGrpSpPr>
        <p:grpSpPr>
          <a:xfrm>
            <a:off x="12391603" y="1434"/>
            <a:ext cx="3183678" cy="5210064"/>
            <a:chOff x="12391603" y="1434"/>
            <a:chExt cx="3183678" cy="5210064"/>
          </a:xfrm>
        </p:grpSpPr>
        <p:pic>
          <p:nvPicPr>
            <p:cNvPr id="108" name="Afbeelding 107"/>
            <p:cNvPicPr>
              <a:picLocks noChangeAspect="1"/>
            </p:cNvPicPr>
            <p:nvPr userDrawn="1"/>
          </p:nvPicPr>
          <p:blipFill>
            <a:blip r:embed="rId2"/>
            <a:stretch>
              <a:fillRect/>
            </a:stretch>
          </p:blipFill>
          <p:spPr>
            <a:xfrm>
              <a:off x="12752523" y="3211740"/>
              <a:ext cx="1629688" cy="913903"/>
            </a:xfrm>
            <a:prstGeom prst="rect">
              <a:avLst/>
            </a:prstGeom>
          </p:spPr>
        </p:pic>
        <p:grpSp>
          <p:nvGrpSpPr>
            <p:cNvPr id="109" name="Instructie"/>
            <p:cNvGrpSpPr/>
            <p:nvPr userDrawn="1"/>
          </p:nvGrpSpPr>
          <p:grpSpPr>
            <a:xfrm>
              <a:off x="12391603" y="1434"/>
              <a:ext cx="3183678" cy="5210064"/>
              <a:chOff x="12391603" y="1434"/>
              <a:chExt cx="3183678" cy="5210064"/>
            </a:xfrm>
          </p:grpSpPr>
          <p:grpSp>
            <p:nvGrpSpPr>
              <p:cNvPr id="110" name="Instructie"/>
              <p:cNvGrpSpPr/>
              <p:nvPr userDrawn="1"/>
            </p:nvGrpSpPr>
            <p:grpSpPr>
              <a:xfrm>
                <a:off x="12391603" y="1434"/>
                <a:ext cx="3183678" cy="4334466"/>
                <a:chOff x="12391603" y="-17883"/>
                <a:chExt cx="3183678" cy="4334466"/>
              </a:xfrm>
            </p:grpSpPr>
            <p:sp>
              <p:nvSpPr>
                <p:cNvPr id="115" name="Rechthoek 114"/>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a:t>
                  </a:r>
                </a:p>
              </p:txBody>
            </p:sp>
            <p:sp>
              <p:nvSpPr>
                <p:cNvPr id="116" name="Ovaal 115"/>
                <p:cNvSpPr/>
                <p:nvPr userDrawn="1"/>
              </p:nvSpPr>
              <p:spPr>
                <a:xfrm>
                  <a:off x="12391603" y="34860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7" name="Rechte verbindingslijn 116"/>
                <p:cNvCxnSpPr>
                  <a:cxnSpLocks/>
                </p:cNvCxnSpPr>
                <p:nvPr userDrawn="1"/>
              </p:nvCxnSpPr>
              <p:spPr>
                <a:xfrm>
                  <a:off x="12397263" y="223752"/>
                  <a:ext cx="3178017" cy="0"/>
                </a:xfrm>
                <a:prstGeom prst="line">
                  <a:avLst/>
                </a:prstGeom>
                <a:noFill/>
                <a:ln w="3175" cap="flat" cmpd="sng" algn="ctr">
                  <a:solidFill>
                    <a:schemeClr val="accent1"/>
                  </a:solidFill>
                  <a:prstDash val="solid"/>
                </a:ln>
                <a:effectLst/>
              </p:spPr>
            </p:cxnSp>
            <p:cxnSp>
              <p:nvCxnSpPr>
                <p:cNvPr id="118" name="Rechte verbindingslijn 117"/>
                <p:cNvCxnSpPr>
                  <a:cxnSpLocks/>
                </p:cNvCxnSpPr>
                <p:nvPr userDrawn="1"/>
              </p:nvCxnSpPr>
              <p:spPr>
                <a:xfrm>
                  <a:off x="12397263" y="1560050"/>
                  <a:ext cx="3178017" cy="0"/>
                </a:xfrm>
                <a:prstGeom prst="line">
                  <a:avLst/>
                </a:prstGeom>
                <a:noFill/>
                <a:ln w="3175" cap="flat" cmpd="sng" algn="ctr">
                  <a:solidFill>
                    <a:schemeClr val="accent1"/>
                  </a:solidFill>
                  <a:prstDash val="solid"/>
                </a:ln>
                <a:effectLst/>
              </p:spPr>
            </p:cxnSp>
            <p:sp>
              <p:nvSpPr>
                <p:cNvPr id="119" name="Rechthoek 118"/>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20" name="Rechte verbindingslijn 119"/>
                <p:cNvCxnSpPr>
                  <a:cxnSpLocks/>
                </p:cNvCxnSpPr>
                <p:nvPr userDrawn="1"/>
              </p:nvCxnSpPr>
              <p:spPr>
                <a:xfrm>
                  <a:off x="12397263" y="4316583"/>
                  <a:ext cx="3178017" cy="0"/>
                </a:xfrm>
                <a:prstGeom prst="line">
                  <a:avLst/>
                </a:prstGeom>
                <a:noFill/>
                <a:ln w="3175" cap="flat" cmpd="sng" algn="ctr">
                  <a:solidFill>
                    <a:schemeClr val="accent1"/>
                  </a:solidFill>
                  <a:prstDash val="solid"/>
                </a:ln>
                <a:effectLst/>
              </p:spPr>
            </p:cxnSp>
            <p:sp>
              <p:nvSpPr>
                <p:cNvPr id="121" name="Ovaal 120"/>
                <p:cNvSpPr/>
                <p:nvPr userDrawn="1"/>
              </p:nvSpPr>
              <p:spPr>
                <a:xfrm>
                  <a:off x="12391603" y="168851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22" name="Rechthoek 121"/>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23" name="Groep 122"/>
                <p:cNvGrpSpPr/>
                <p:nvPr userDrawn="1"/>
              </p:nvGrpSpPr>
              <p:grpSpPr>
                <a:xfrm>
                  <a:off x="12757284" y="2166624"/>
                  <a:ext cx="825500" cy="209550"/>
                  <a:chOff x="12757284" y="2166624"/>
                  <a:chExt cx="825500" cy="209550"/>
                </a:xfrm>
              </p:grpSpPr>
              <p:sp>
                <p:nvSpPr>
                  <p:cNvPr id="156" name="Rechthoek 155"/>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7" name="Rechte verbindingslijn 156"/>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158" name="Gelijkbenige driehoek 157"/>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4" name="Groep 123"/>
                <p:cNvGrpSpPr/>
                <p:nvPr userDrawn="1"/>
              </p:nvGrpSpPr>
              <p:grpSpPr>
                <a:xfrm>
                  <a:off x="12757284" y="1123743"/>
                  <a:ext cx="294789" cy="318834"/>
                  <a:chOff x="14466489" y="1001522"/>
                  <a:chExt cx="290627" cy="314333"/>
                </a:xfrm>
              </p:grpSpPr>
              <p:sp>
                <p:nvSpPr>
                  <p:cNvPr id="150" name="Rechthoek 149"/>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1" name="Ovaal 150"/>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2" name="Vrije vorm: vorm 151"/>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3" name="Rechthoek: afgeronde hoeken 152"/>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4" name="Rechte verbindingslijn 153"/>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5" name="Rechte verbindingslijn 154"/>
                  <p:cNvCxnSpPr>
                    <a:cxnSpLocks/>
                    <a:stCxn id="15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5" name="Ovaal 124"/>
                <p:cNvSpPr/>
                <p:nvPr userDrawn="1"/>
              </p:nvSpPr>
              <p:spPr>
                <a:xfrm>
                  <a:off x="12391603" y="261371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26" name="Rechthoek 125"/>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27" name="Rechte verbindingslijn 126"/>
                <p:cNvCxnSpPr>
                  <a:cxnSpLocks/>
                </p:cNvCxnSpPr>
                <p:nvPr userDrawn="1"/>
              </p:nvCxnSpPr>
              <p:spPr>
                <a:xfrm>
                  <a:off x="12397263" y="2481906"/>
                  <a:ext cx="3178017" cy="0"/>
                </a:xfrm>
                <a:prstGeom prst="line">
                  <a:avLst/>
                </a:prstGeom>
                <a:noFill/>
                <a:ln w="3175" cap="flat" cmpd="sng" algn="ctr">
                  <a:solidFill>
                    <a:schemeClr val="accent1"/>
                  </a:solidFill>
                  <a:prstDash val="solid"/>
                </a:ln>
                <a:effectLst/>
              </p:spPr>
            </p:cxnSp>
            <p:grpSp>
              <p:nvGrpSpPr>
                <p:cNvPr id="128" name="Groep 127"/>
                <p:cNvGrpSpPr/>
                <p:nvPr userDrawn="1"/>
              </p:nvGrpSpPr>
              <p:grpSpPr>
                <a:xfrm>
                  <a:off x="13717198" y="3515867"/>
                  <a:ext cx="1195723" cy="678267"/>
                  <a:chOff x="12757284" y="3224292"/>
                  <a:chExt cx="1195723" cy="678267"/>
                </a:xfrm>
              </p:grpSpPr>
              <p:sp>
                <p:nvSpPr>
                  <p:cNvPr id="129" name="Rechthoek 128"/>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0" name="Rechthoek 129"/>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31" name="Groep 130"/>
                  <p:cNvGrpSpPr/>
                  <p:nvPr userDrawn="1"/>
                </p:nvGrpSpPr>
                <p:grpSpPr>
                  <a:xfrm>
                    <a:off x="12839234" y="3289794"/>
                    <a:ext cx="155951" cy="131922"/>
                    <a:chOff x="12968836" y="3354170"/>
                    <a:chExt cx="404806" cy="342433"/>
                  </a:xfrm>
                </p:grpSpPr>
                <p:sp>
                  <p:nvSpPr>
                    <p:cNvPr id="144" name="Rechthoek: afgeronde hoeken 143"/>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45" name="Rechthoek 144"/>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6" name="Rechthoek 145"/>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7" name="Rechthoek 146"/>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8" name="Rechthoek 147"/>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9" name="Rechthoek 148"/>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32" name="Groep 131"/>
                  <p:cNvGrpSpPr/>
                  <p:nvPr userDrawn="1"/>
                </p:nvGrpSpPr>
                <p:grpSpPr>
                  <a:xfrm>
                    <a:off x="12819679" y="3589117"/>
                    <a:ext cx="166739" cy="218963"/>
                    <a:chOff x="12940828" y="3950597"/>
                    <a:chExt cx="432813" cy="568367"/>
                  </a:xfrm>
                </p:grpSpPr>
                <p:grpSp>
                  <p:nvGrpSpPr>
                    <p:cNvPr id="136" name="Groep 135"/>
                    <p:cNvGrpSpPr/>
                    <p:nvPr userDrawn="1"/>
                  </p:nvGrpSpPr>
                  <p:grpSpPr>
                    <a:xfrm>
                      <a:off x="13000382" y="4006891"/>
                      <a:ext cx="373259" cy="315747"/>
                      <a:chOff x="12968836" y="3354170"/>
                      <a:chExt cx="404806" cy="342433"/>
                    </a:xfrm>
                  </p:grpSpPr>
                  <p:sp>
                    <p:nvSpPr>
                      <p:cNvPr id="138" name="Rechthoek: afgeronde hoeken 137"/>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9" name="Rechthoek 138"/>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0" name="Rechthoek 139"/>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1" name="Rechthoek 140"/>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2" name="Rechthoek 141"/>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3" name="Rechthoek 142"/>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37" name="Boog 136"/>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33" name="Tekstvak 132"/>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34" name="Tekstvak 133"/>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3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09921" y="3671228"/>
                    <a:ext cx="143086" cy="2313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11" name="Meer informatie"/>
              <p:cNvGrpSpPr/>
              <p:nvPr userDrawn="1"/>
            </p:nvGrpSpPr>
            <p:grpSpPr>
              <a:xfrm>
                <a:off x="12396764" y="4428225"/>
                <a:ext cx="3178515" cy="783273"/>
                <a:chOff x="-3741486" y="3359148"/>
                <a:chExt cx="3178515" cy="783273"/>
              </a:xfrm>
            </p:grpSpPr>
            <p:sp>
              <p:nvSpPr>
                <p:cNvPr id="112"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13" name="Rechthoek 112"/>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4" name="Rechte verbindingslijn 113"/>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grpSp>
      </p:grpSp>
      <p:grpSp>
        <p:nvGrpSpPr>
          <p:cNvPr id="159" name="Instructie"/>
          <p:cNvGrpSpPr/>
          <p:nvPr userDrawn="1"/>
        </p:nvGrpSpPr>
        <p:grpSpPr>
          <a:xfrm>
            <a:off x="-3428327" y="4512342"/>
            <a:ext cx="3222791" cy="2345658"/>
            <a:chOff x="-3428327" y="4512342"/>
            <a:chExt cx="3222791" cy="2345658"/>
          </a:xfrm>
        </p:grpSpPr>
        <p:sp>
          <p:nvSpPr>
            <p:cNvPr id="160" name="Rechthoek 159"/>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61" name="Rechte verbindingslijn 160"/>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162" name="Ovaal 161"/>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63" name="Rechthoek 162"/>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te maken.</a:t>
              </a:r>
            </a:p>
          </p:txBody>
        </p:sp>
        <p:cxnSp>
          <p:nvCxnSpPr>
            <p:cNvPr id="164" name="Rechte verbindingslijn 163"/>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65" name="Ovaal 164"/>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6" name="Rechthoek 165"/>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67" name="Rechte verbindingslijn 166"/>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68" name="Groep 167"/>
            <p:cNvGrpSpPr/>
            <p:nvPr userDrawn="1"/>
          </p:nvGrpSpPr>
          <p:grpSpPr>
            <a:xfrm>
              <a:off x="-886669" y="4993966"/>
              <a:ext cx="681133" cy="750023"/>
              <a:chOff x="-910573" y="4987990"/>
              <a:chExt cx="681133" cy="750023"/>
            </a:xfrm>
          </p:grpSpPr>
          <p:grpSp>
            <p:nvGrpSpPr>
              <p:cNvPr id="169" name="Groep 168"/>
              <p:cNvGrpSpPr/>
              <p:nvPr userDrawn="1"/>
            </p:nvGrpSpPr>
            <p:grpSpPr>
              <a:xfrm>
                <a:off x="-713542" y="4987990"/>
                <a:ext cx="287071" cy="379107"/>
                <a:chOff x="-4050578" y="288410"/>
                <a:chExt cx="322125" cy="379107"/>
              </a:xfrm>
            </p:grpSpPr>
            <p:sp>
              <p:nvSpPr>
                <p:cNvPr id="171" name="Rechthoek met één afgeknipte en afgeronde hoek 47"/>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72" name="Rechthoekige driehoek 171"/>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73" name="Rechthoek 172"/>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74" name="Rechthoek 173"/>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170" name="Rechthoek 169"/>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249653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 Tekst + 50% Afbeelding #2">
    <p:spTree>
      <p:nvGrpSpPr>
        <p:cNvPr id="1" name=""/>
        <p:cNvGrpSpPr/>
        <p:nvPr/>
      </p:nvGrpSpPr>
      <p:grpSpPr>
        <a:xfrm>
          <a:off x="0" y="0"/>
          <a:ext cx="0" cy="0"/>
          <a:chOff x="0" y="0"/>
          <a:chExt cx="0" cy="0"/>
        </a:xfrm>
      </p:grpSpPr>
      <p:sp>
        <p:nvSpPr>
          <p:cNvPr id="27" name="Vrije vorm: vorm 26"/>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006839" y="978484"/>
            <a:ext cx="4967005" cy="745385"/>
          </a:xfrm>
        </p:spPr>
        <p:txBody>
          <a:bodyPr/>
          <a:lstStyle>
            <a:lvl1pPr>
              <a:defRPr/>
            </a:lvl1pPr>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a:xfrm>
            <a:off x="1006839" y="2097217"/>
            <a:ext cx="4967005" cy="3655884"/>
          </a:xfrm>
        </p:spPr>
        <p:txBody>
          <a:bodyPr vert="horz"/>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voettekst 4"/>
          <p:cNvSpPr>
            <a:spLocks noGrp="1"/>
          </p:cNvSpPr>
          <p:nvPr>
            <p:ph type="ftr" sz="quarter" idx="11"/>
          </p:nvPr>
        </p:nvSpPr>
        <p:spPr/>
        <p:txBody>
          <a:bodyPr/>
          <a:lstStyle/>
          <a:p>
            <a:r>
              <a:rPr lang="nl-NL"/>
              <a:t>Onderzoek / Gezond werken in de zorg</a:t>
            </a:r>
          </a:p>
        </p:txBody>
      </p:sp>
      <p:sp>
        <p:nvSpPr>
          <p:cNvPr id="6" name="Tijdelijke aanduiding voor dianummer 5"/>
          <p:cNvSpPr>
            <a:spLocks noGrp="1"/>
          </p:cNvSpPr>
          <p:nvPr>
            <p:ph type="sldNum" sz="quarter" idx="12"/>
          </p:nvPr>
        </p:nvSpPr>
        <p:spPr/>
        <p:txBody>
          <a:bodyPr/>
          <a:lstStyle/>
          <a:p>
            <a:fld id="{180FCC8E-E873-4DD1-8B3A-674AD2DF981E}" type="slidenum">
              <a:rPr lang="nl-NL" smtClean="0"/>
              <a:t>‹nr.›</a:t>
            </a:fld>
            <a:endParaRPr lang="nl-NL"/>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50% Tekst + 50% Afbeelding #2</a:t>
            </a:r>
          </a:p>
        </p:txBody>
      </p:sp>
      <p:sp>
        <p:nvSpPr>
          <p:cNvPr id="34" name="Tijdelijke aanduiding voor afbeelding 33"/>
          <p:cNvSpPr>
            <a:spLocks noGrp="1"/>
          </p:cNvSpPr>
          <p:nvPr>
            <p:ph type="pic" sz="quarter" idx="13" hasCustomPrompt="1"/>
          </p:nvPr>
        </p:nvSpPr>
        <p:spPr>
          <a:xfrm>
            <a:off x="6473369" y="400321"/>
            <a:ext cx="5321391" cy="6062935"/>
          </a:xfrm>
          <a:custGeom>
            <a:avLst/>
            <a:gdLst>
              <a:gd name="connsiteX0" fmla="*/ 10722577 w 10722847"/>
              <a:gd name="connsiteY0" fmla="*/ 634820 h 6062935"/>
              <a:gd name="connsiteX1" fmla="*/ 10722847 w 10722847"/>
              <a:gd name="connsiteY1" fmla="*/ 1555283 h 6062935"/>
              <a:gd name="connsiteX2" fmla="*/ 10270707 w 10722847"/>
              <a:gd name="connsiteY2" fmla="*/ 2007421 h 6062935"/>
              <a:gd name="connsiteX3" fmla="*/ 7120141 w 10722847"/>
              <a:gd name="connsiteY3" fmla="*/ 2012275 h 6062935"/>
              <a:gd name="connsiteX4" fmla="*/ 7123214 w 10722847"/>
              <a:gd name="connsiteY4" fmla="*/ 635946 h 6062935"/>
              <a:gd name="connsiteX5" fmla="*/ 0 w 10722847"/>
              <a:gd name="connsiteY5" fmla="*/ 0 h 6062935"/>
              <a:gd name="connsiteX6" fmla="*/ 5321391 w 10722847"/>
              <a:gd name="connsiteY6" fmla="*/ 0 h 6062935"/>
              <a:gd name="connsiteX7" fmla="*/ 5321391 w 10722847"/>
              <a:gd name="connsiteY7" fmla="*/ 5078744 h 6062935"/>
              <a:gd name="connsiteX8" fmla="*/ 4337200 w 10722847"/>
              <a:gd name="connsiteY8" fmla="*/ 6062935 h 6062935"/>
              <a:gd name="connsiteX9" fmla="*/ 0 w 10722847"/>
              <a:gd name="connsiteY9" fmla="*/ 6062935 h 6062935"/>
              <a:gd name="connsiteX0" fmla="*/ 10722577 w 10722847"/>
              <a:gd name="connsiteY0" fmla="*/ 634820 h 6062935"/>
              <a:gd name="connsiteX1" fmla="*/ 10722847 w 10722847"/>
              <a:gd name="connsiteY1" fmla="*/ 1555283 h 6062935"/>
              <a:gd name="connsiteX2" fmla="*/ 10270707 w 10722847"/>
              <a:gd name="connsiteY2" fmla="*/ 2007421 h 6062935"/>
              <a:gd name="connsiteX3" fmla="*/ 7120141 w 10722847"/>
              <a:gd name="connsiteY3" fmla="*/ 2012275 h 6062935"/>
              <a:gd name="connsiteX4" fmla="*/ 7082974 w 10722847"/>
              <a:gd name="connsiteY4" fmla="*/ 1907450 h 6062935"/>
              <a:gd name="connsiteX5" fmla="*/ 7123214 w 10722847"/>
              <a:gd name="connsiteY5" fmla="*/ 635946 h 6062935"/>
              <a:gd name="connsiteX6" fmla="*/ 10722577 w 10722847"/>
              <a:gd name="connsiteY6" fmla="*/ 634820 h 6062935"/>
              <a:gd name="connsiteX7" fmla="*/ 0 w 10722847"/>
              <a:gd name="connsiteY7" fmla="*/ 0 h 6062935"/>
              <a:gd name="connsiteX8" fmla="*/ 5321391 w 10722847"/>
              <a:gd name="connsiteY8" fmla="*/ 0 h 6062935"/>
              <a:gd name="connsiteX9" fmla="*/ 5321391 w 10722847"/>
              <a:gd name="connsiteY9" fmla="*/ 5078744 h 6062935"/>
              <a:gd name="connsiteX10" fmla="*/ 4337200 w 10722847"/>
              <a:gd name="connsiteY10" fmla="*/ 6062935 h 6062935"/>
              <a:gd name="connsiteX11" fmla="*/ 0 w 10722847"/>
              <a:gd name="connsiteY11" fmla="*/ 6062935 h 6062935"/>
              <a:gd name="connsiteX12" fmla="*/ 0 w 10722847"/>
              <a:gd name="connsiteY12" fmla="*/ 0 h 6062935"/>
              <a:gd name="connsiteX0" fmla="*/ 10722577 w 10722847"/>
              <a:gd name="connsiteY0" fmla="*/ 634820 h 6062935"/>
              <a:gd name="connsiteX1" fmla="*/ 10722847 w 10722847"/>
              <a:gd name="connsiteY1" fmla="*/ 1555283 h 6062935"/>
              <a:gd name="connsiteX2" fmla="*/ 10270707 w 10722847"/>
              <a:gd name="connsiteY2" fmla="*/ 2007421 h 6062935"/>
              <a:gd name="connsiteX3" fmla="*/ 7120141 w 10722847"/>
              <a:gd name="connsiteY3" fmla="*/ 2012275 h 6062935"/>
              <a:gd name="connsiteX4" fmla="*/ 7123214 w 10722847"/>
              <a:gd name="connsiteY4" fmla="*/ 635946 h 6062935"/>
              <a:gd name="connsiteX5" fmla="*/ 10722577 w 10722847"/>
              <a:gd name="connsiteY5" fmla="*/ 634820 h 6062935"/>
              <a:gd name="connsiteX6" fmla="*/ 0 w 10722847"/>
              <a:gd name="connsiteY6" fmla="*/ 0 h 6062935"/>
              <a:gd name="connsiteX7" fmla="*/ 5321391 w 10722847"/>
              <a:gd name="connsiteY7" fmla="*/ 0 h 6062935"/>
              <a:gd name="connsiteX8" fmla="*/ 5321391 w 10722847"/>
              <a:gd name="connsiteY8" fmla="*/ 5078744 h 6062935"/>
              <a:gd name="connsiteX9" fmla="*/ 4337200 w 10722847"/>
              <a:gd name="connsiteY9" fmla="*/ 6062935 h 6062935"/>
              <a:gd name="connsiteX10" fmla="*/ 0 w 10722847"/>
              <a:gd name="connsiteY10" fmla="*/ 6062935 h 6062935"/>
              <a:gd name="connsiteX11" fmla="*/ 0 w 10722847"/>
              <a:gd name="connsiteY11" fmla="*/ 0 h 6062935"/>
              <a:gd name="connsiteX0" fmla="*/ 10722577 w 10722847"/>
              <a:gd name="connsiteY0" fmla="*/ 634820 h 6062935"/>
              <a:gd name="connsiteX1" fmla="*/ 10722847 w 10722847"/>
              <a:gd name="connsiteY1" fmla="*/ 1555283 h 6062935"/>
              <a:gd name="connsiteX2" fmla="*/ 10270707 w 10722847"/>
              <a:gd name="connsiteY2" fmla="*/ 2007421 h 6062935"/>
              <a:gd name="connsiteX3" fmla="*/ 7123214 w 10722847"/>
              <a:gd name="connsiteY3" fmla="*/ 635946 h 6062935"/>
              <a:gd name="connsiteX4" fmla="*/ 10722577 w 10722847"/>
              <a:gd name="connsiteY4" fmla="*/ 634820 h 6062935"/>
              <a:gd name="connsiteX5" fmla="*/ 0 w 10722847"/>
              <a:gd name="connsiteY5" fmla="*/ 0 h 6062935"/>
              <a:gd name="connsiteX6" fmla="*/ 5321391 w 10722847"/>
              <a:gd name="connsiteY6" fmla="*/ 0 h 6062935"/>
              <a:gd name="connsiteX7" fmla="*/ 5321391 w 10722847"/>
              <a:gd name="connsiteY7" fmla="*/ 5078744 h 6062935"/>
              <a:gd name="connsiteX8" fmla="*/ 4337200 w 10722847"/>
              <a:gd name="connsiteY8" fmla="*/ 6062935 h 6062935"/>
              <a:gd name="connsiteX9" fmla="*/ 0 w 10722847"/>
              <a:gd name="connsiteY9" fmla="*/ 6062935 h 6062935"/>
              <a:gd name="connsiteX10" fmla="*/ 0 w 10722847"/>
              <a:gd name="connsiteY10" fmla="*/ 0 h 6062935"/>
              <a:gd name="connsiteX0" fmla="*/ 10722577 w 10722847"/>
              <a:gd name="connsiteY0" fmla="*/ 634820 h 6062935"/>
              <a:gd name="connsiteX1" fmla="*/ 10722847 w 10722847"/>
              <a:gd name="connsiteY1" fmla="*/ 1555283 h 6062935"/>
              <a:gd name="connsiteX2" fmla="*/ 7123214 w 10722847"/>
              <a:gd name="connsiteY2" fmla="*/ 635946 h 6062935"/>
              <a:gd name="connsiteX3" fmla="*/ 10722577 w 10722847"/>
              <a:gd name="connsiteY3" fmla="*/ 634820 h 6062935"/>
              <a:gd name="connsiteX4" fmla="*/ 0 w 10722847"/>
              <a:gd name="connsiteY4" fmla="*/ 0 h 6062935"/>
              <a:gd name="connsiteX5" fmla="*/ 5321391 w 10722847"/>
              <a:gd name="connsiteY5" fmla="*/ 0 h 6062935"/>
              <a:gd name="connsiteX6" fmla="*/ 5321391 w 10722847"/>
              <a:gd name="connsiteY6" fmla="*/ 5078744 h 6062935"/>
              <a:gd name="connsiteX7" fmla="*/ 4337200 w 10722847"/>
              <a:gd name="connsiteY7" fmla="*/ 6062935 h 6062935"/>
              <a:gd name="connsiteX8" fmla="*/ 0 w 10722847"/>
              <a:gd name="connsiteY8" fmla="*/ 6062935 h 6062935"/>
              <a:gd name="connsiteX9" fmla="*/ 0 w 10722847"/>
              <a:gd name="connsiteY9" fmla="*/ 0 h 6062935"/>
              <a:gd name="connsiteX0" fmla="*/ 10722577 w 10722847"/>
              <a:gd name="connsiteY0" fmla="*/ 634820 h 6062935"/>
              <a:gd name="connsiteX1" fmla="*/ 10722847 w 10722847"/>
              <a:gd name="connsiteY1" fmla="*/ 1555283 h 6062935"/>
              <a:gd name="connsiteX2" fmla="*/ 10722577 w 10722847"/>
              <a:gd name="connsiteY2" fmla="*/ 634820 h 6062935"/>
              <a:gd name="connsiteX3" fmla="*/ 0 w 10722847"/>
              <a:gd name="connsiteY3" fmla="*/ 0 h 6062935"/>
              <a:gd name="connsiteX4" fmla="*/ 5321391 w 10722847"/>
              <a:gd name="connsiteY4" fmla="*/ 0 h 6062935"/>
              <a:gd name="connsiteX5" fmla="*/ 5321391 w 10722847"/>
              <a:gd name="connsiteY5" fmla="*/ 5078744 h 6062935"/>
              <a:gd name="connsiteX6" fmla="*/ 4337200 w 10722847"/>
              <a:gd name="connsiteY6" fmla="*/ 6062935 h 6062935"/>
              <a:gd name="connsiteX7" fmla="*/ 0 w 10722847"/>
              <a:gd name="connsiteY7" fmla="*/ 6062935 h 6062935"/>
              <a:gd name="connsiteX8" fmla="*/ 0 w 10722847"/>
              <a:gd name="connsiteY8" fmla="*/ 0 h 6062935"/>
              <a:gd name="connsiteX0" fmla="*/ 0 w 5321391"/>
              <a:gd name="connsiteY0" fmla="*/ 0 h 6062935"/>
              <a:gd name="connsiteX1" fmla="*/ 5321391 w 5321391"/>
              <a:gd name="connsiteY1" fmla="*/ 0 h 6062935"/>
              <a:gd name="connsiteX2" fmla="*/ 5321391 w 5321391"/>
              <a:gd name="connsiteY2" fmla="*/ 5078744 h 6062935"/>
              <a:gd name="connsiteX3" fmla="*/ 4337200 w 5321391"/>
              <a:gd name="connsiteY3" fmla="*/ 6062935 h 6062935"/>
              <a:gd name="connsiteX4" fmla="*/ 0 w 5321391"/>
              <a:gd name="connsiteY4" fmla="*/ 6062935 h 6062935"/>
              <a:gd name="connsiteX5" fmla="*/ 0 w 5321391"/>
              <a:gd name="connsiteY5" fmla="*/ 0 h 606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1391" h="6062935">
                <a:moveTo>
                  <a:pt x="0" y="0"/>
                </a:moveTo>
                <a:lnTo>
                  <a:pt x="5321391" y="0"/>
                </a:lnTo>
                <a:lnTo>
                  <a:pt x="5321391" y="5078744"/>
                </a:lnTo>
                <a:lnTo>
                  <a:pt x="4337200" y="6062935"/>
                </a:lnTo>
                <a:lnTo>
                  <a:pt x="0" y="6062935"/>
                </a:lnTo>
                <a:lnTo>
                  <a:pt x="0" y="0"/>
                </a:lnTo>
                <a:close/>
              </a:path>
            </a:pathLst>
          </a:custGeom>
          <a:solidFill>
            <a:schemeClr val="bg1">
              <a:lumMod val="95000"/>
            </a:schemeClr>
          </a:solidFill>
        </p:spPr>
        <p:txBody>
          <a:bodyPr wrap="square" bIns="144000" anchor="ctr">
            <a:noAutofit/>
          </a:bodyPr>
          <a:lstStyle>
            <a:lvl1pPr marL="0" indent="0" algn="ctr">
              <a:lnSpc>
                <a:spcPct val="300000"/>
              </a:lnSpc>
              <a:buNone/>
              <a:defRPr sz="1400"/>
            </a:lvl1pPr>
          </a:lstStyle>
          <a:p>
            <a:r>
              <a:rPr lang="nl-NL" dirty="0"/>
              <a:t>Klik op het icoon om </a:t>
            </a:r>
            <a:br>
              <a:rPr lang="nl-NL" dirty="0"/>
            </a:br>
            <a:r>
              <a:rPr lang="nl-NL" dirty="0"/>
              <a:t>een afbeelding toe te voegen</a:t>
            </a:r>
          </a:p>
        </p:txBody>
      </p:sp>
      <p:sp>
        <p:nvSpPr>
          <p:cNvPr id="12" name="Tijdelijke aanduiding voor tekst 11"/>
          <p:cNvSpPr>
            <a:spLocks noGrp="1"/>
          </p:cNvSpPr>
          <p:nvPr>
            <p:ph type="body" sz="quarter" idx="14" hasCustomPrompt="1"/>
          </p:nvPr>
        </p:nvSpPr>
        <p:spPr>
          <a:xfrm>
            <a:off x="6473369" y="4557486"/>
            <a:ext cx="5321391" cy="1905769"/>
          </a:xfrm>
          <a:custGeom>
            <a:avLst/>
            <a:gdLst>
              <a:gd name="connsiteX0" fmla="*/ 0 w 5321391"/>
              <a:gd name="connsiteY0" fmla="*/ 0 h 1905769"/>
              <a:gd name="connsiteX1" fmla="*/ 5321391 w 5321391"/>
              <a:gd name="connsiteY1" fmla="*/ 0 h 1905769"/>
              <a:gd name="connsiteX2" fmla="*/ 5321391 w 5321391"/>
              <a:gd name="connsiteY2" fmla="*/ 936036 h 1905769"/>
              <a:gd name="connsiteX3" fmla="*/ 4351658 w 5321391"/>
              <a:gd name="connsiteY3" fmla="*/ 1905769 h 1905769"/>
              <a:gd name="connsiteX4" fmla="*/ 0 w 5321391"/>
              <a:gd name="connsiteY4" fmla="*/ 1905769 h 190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1391" h="1905769">
                <a:moveTo>
                  <a:pt x="0" y="0"/>
                </a:moveTo>
                <a:lnTo>
                  <a:pt x="5321391" y="0"/>
                </a:lnTo>
                <a:lnTo>
                  <a:pt x="5321391" y="936036"/>
                </a:lnTo>
                <a:lnTo>
                  <a:pt x="4351658" y="1905769"/>
                </a:lnTo>
                <a:lnTo>
                  <a:pt x="0" y="1905769"/>
                </a:lnTo>
                <a:close/>
              </a:path>
            </a:pathLst>
          </a:custGeom>
          <a:solidFill>
            <a:schemeClr val="accent4">
              <a:lumMod val="75000"/>
              <a:alpha val="75000"/>
            </a:schemeClr>
          </a:solidFill>
        </p:spPr>
        <p:txBody>
          <a:bodyPr wrap="square" lIns="180000" tIns="216000" rIns="180000" bIns="216000">
            <a:noAutofit/>
          </a:bodyPr>
          <a:lstStyle>
            <a:lvl1pPr marL="0" indent="0">
              <a:buNone/>
              <a:defRPr sz="3600">
                <a:solidFill>
                  <a:schemeClr val="bg1"/>
                </a:solidFill>
              </a:defRPr>
            </a:lvl1pPr>
          </a:lstStyle>
          <a:p>
            <a:pPr lvl="0"/>
            <a:r>
              <a:rPr lang="nl-NL" dirty="0"/>
              <a:t>Ruimte voor een quote of highlight</a:t>
            </a:r>
          </a:p>
        </p:txBody>
      </p:sp>
      <p:grpSp>
        <p:nvGrpSpPr>
          <p:cNvPr id="13" name="Instructie"/>
          <p:cNvGrpSpPr/>
          <p:nvPr userDrawn="1"/>
        </p:nvGrpSpPr>
        <p:grpSpPr>
          <a:xfrm>
            <a:off x="-3425006" y="1434"/>
            <a:ext cx="3214186" cy="4152045"/>
            <a:chOff x="-3425006" y="1434"/>
            <a:chExt cx="3214186" cy="4152045"/>
          </a:xfrm>
        </p:grpSpPr>
        <p:grpSp>
          <p:nvGrpSpPr>
            <p:cNvPr id="14" name="Instructie"/>
            <p:cNvGrpSpPr/>
            <p:nvPr userDrawn="1"/>
          </p:nvGrpSpPr>
          <p:grpSpPr>
            <a:xfrm>
              <a:off x="-3425006" y="1434"/>
              <a:ext cx="3214186" cy="3235262"/>
              <a:chOff x="-3746647" y="-17883"/>
              <a:chExt cx="3214186" cy="3235262"/>
            </a:xfrm>
          </p:grpSpPr>
          <p:sp>
            <p:nvSpPr>
              <p:cNvPr id="19" name="Rechthoek 18"/>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20" name="Ovaal 19"/>
              <p:cNvSpPr/>
              <p:nvPr userDrawn="1"/>
            </p:nvSpPr>
            <p:spPr>
              <a:xfrm>
                <a:off x="-3746647" y="13371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21" name="Rechte verbindingslijn 20"/>
              <p:cNvCxnSpPr>
                <a:cxnSpLocks/>
              </p:cNvCxnSpPr>
              <p:nvPr userDrawn="1"/>
            </p:nvCxnSpPr>
            <p:spPr>
              <a:xfrm>
                <a:off x="-3740987" y="223752"/>
                <a:ext cx="3176013" cy="0"/>
              </a:xfrm>
              <a:prstGeom prst="line">
                <a:avLst/>
              </a:prstGeom>
              <a:noFill/>
              <a:ln w="3175" cap="flat" cmpd="sng" algn="ctr">
                <a:solidFill>
                  <a:schemeClr val="accent1"/>
                </a:solidFill>
                <a:prstDash val="solid"/>
              </a:ln>
              <a:effectLst/>
            </p:spPr>
          </p:cxnSp>
          <p:sp>
            <p:nvSpPr>
              <p:cNvPr id="22" name="Rechthoek 21"/>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23" name="Rechte verbindingslijn 22"/>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a:cxnSpLocks/>
              </p:cNvCxnSpPr>
              <p:nvPr userDrawn="1"/>
            </p:nvCxnSpPr>
            <p:spPr>
              <a:xfrm>
                <a:off x="-3740987" y="593897"/>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Rechthoek 24"/>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6" name="Groep 25"/>
              <p:cNvGrpSpPr/>
              <p:nvPr userDrawn="1"/>
            </p:nvGrpSpPr>
            <p:grpSpPr>
              <a:xfrm>
                <a:off x="-3324475" y="700986"/>
                <a:ext cx="182598" cy="143759"/>
                <a:chOff x="-3310843" y="700986"/>
                <a:chExt cx="182598" cy="143759"/>
              </a:xfrm>
            </p:grpSpPr>
            <p:grpSp>
              <p:nvGrpSpPr>
                <p:cNvPr id="78" name="Groep 77"/>
                <p:cNvGrpSpPr/>
                <p:nvPr userDrawn="1"/>
              </p:nvGrpSpPr>
              <p:grpSpPr>
                <a:xfrm>
                  <a:off x="-3310843" y="700986"/>
                  <a:ext cx="182598" cy="143759"/>
                  <a:chOff x="-3310843" y="700986"/>
                  <a:chExt cx="182598" cy="143759"/>
                </a:xfrm>
              </p:grpSpPr>
              <p:cxnSp>
                <p:nvCxnSpPr>
                  <p:cNvPr id="82" name="Rechte verbindingslijn 81"/>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83" name="Rechte verbindingslijn 82"/>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4" name="Rechte verbindingslijn 83"/>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5" name="Rechte verbindingslijn 84"/>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6" name="Rechte verbindingslijn 85"/>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9" name="Groep 78"/>
                <p:cNvGrpSpPr/>
                <p:nvPr userDrawn="1"/>
              </p:nvGrpSpPr>
              <p:grpSpPr>
                <a:xfrm flipH="1">
                  <a:off x="-3310774" y="735854"/>
                  <a:ext cx="88801" cy="72568"/>
                  <a:chOff x="-2091059" y="1395403"/>
                  <a:chExt cx="157316" cy="128558"/>
                </a:xfrm>
              </p:grpSpPr>
              <p:sp>
                <p:nvSpPr>
                  <p:cNvPr id="80" name="Rechthoek 79"/>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Pijl: punthaak 80"/>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8" name="Groep 27"/>
              <p:cNvGrpSpPr/>
              <p:nvPr userDrawn="1"/>
            </p:nvGrpSpPr>
            <p:grpSpPr>
              <a:xfrm>
                <a:off x="-3647748" y="700986"/>
                <a:ext cx="182598" cy="143759"/>
                <a:chOff x="-3634116" y="700986"/>
                <a:chExt cx="182598" cy="143759"/>
              </a:xfrm>
            </p:grpSpPr>
            <p:grpSp>
              <p:nvGrpSpPr>
                <p:cNvPr id="69" name="Groep 68"/>
                <p:cNvGrpSpPr/>
                <p:nvPr userDrawn="1"/>
              </p:nvGrpSpPr>
              <p:grpSpPr>
                <a:xfrm>
                  <a:off x="-3634116" y="700986"/>
                  <a:ext cx="182598" cy="143759"/>
                  <a:chOff x="-3634116" y="700986"/>
                  <a:chExt cx="182598" cy="143759"/>
                </a:xfrm>
              </p:grpSpPr>
              <p:cxnSp>
                <p:nvCxnSpPr>
                  <p:cNvPr id="73" name="Rechte verbindingslijn 72"/>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4" name="Rechte verbindingslijn 73"/>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5" name="Rechte verbindingslijn 74"/>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6" name="Rechte verbindingslijn 75"/>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7" name="Rechte verbindingslijn 76"/>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0" name="Groep 69"/>
                <p:cNvGrpSpPr/>
                <p:nvPr userDrawn="1"/>
              </p:nvGrpSpPr>
              <p:grpSpPr>
                <a:xfrm>
                  <a:off x="-3634047" y="735854"/>
                  <a:ext cx="88801" cy="72568"/>
                  <a:chOff x="-2091059" y="1395403"/>
                  <a:chExt cx="157316" cy="128558"/>
                </a:xfrm>
              </p:grpSpPr>
              <p:sp>
                <p:nvSpPr>
                  <p:cNvPr id="71" name="Rechthoek 7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2" name="Pijl: punthaak 7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9" name="Rechte verbindingslijn 28"/>
              <p:cNvCxnSpPr>
                <a:cxnSpLocks/>
              </p:cNvCxnSpPr>
              <p:nvPr userDrawn="1"/>
            </p:nvCxnSpPr>
            <p:spPr>
              <a:xfrm flipV="1">
                <a:off x="-3458095" y="504305"/>
                <a:ext cx="720437" cy="188422"/>
              </a:xfrm>
              <a:prstGeom prst="line">
                <a:avLst/>
              </a:prstGeom>
              <a:noFill/>
              <a:ln w="19050" cap="rnd" cmpd="sng" algn="ctr">
                <a:solidFill>
                  <a:srgbClr val="303E48"/>
                </a:solidFill>
                <a:prstDash val="solid"/>
                <a:headEnd type="oval"/>
              </a:ln>
              <a:effectLst/>
            </p:spPr>
          </p:cxnSp>
          <p:cxnSp>
            <p:nvCxnSpPr>
              <p:cNvPr id="30" name="Rechte verbindingslijn 29"/>
              <p:cNvCxnSpPr>
                <a:cxnSpLocks/>
              </p:cNvCxnSpPr>
              <p:nvPr userDrawn="1"/>
            </p:nvCxnSpPr>
            <p:spPr>
              <a:xfrm>
                <a:off x="-3142211" y="692727"/>
                <a:ext cx="399011" cy="238298"/>
              </a:xfrm>
              <a:prstGeom prst="line">
                <a:avLst/>
              </a:prstGeom>
              <a:noFill/>
              <a:ln w="19050" cap="rnd" cmpd="sng" algn="ctr">
                <a:solidFill>
                  <a:srgbClr val="303E48"/>
                </a:solidFill>
                <a:prstDash val="solid"/>
                <a:headEnd type="oval"/>
              </a:ln>
              <a:effectLst/>
            </p:spPr>
          </p:cxnSp>
          <p:grpSp>
            <p:nvGrpSpPr>
              <p:cNvPr id="31" name="Groep 30"/>
              <p:cNvGrpSpPr/>
              <p:nvPr userDrawn="1"/>
            </p:nvGrpSpPr>
            <p:grpSpPr>
              <a:xfrm>
                <a:off x="-2746678" y="350909"/>
                <a:ext cx="357690" cy="330595"/>
                <a:chOff x="-2721817" y="347336"/>
                <a:chExt cx="432805" cy="400021"/>
              </a:xfrm>
            </p:grpSpPr>
            <p:sp>
              <p:nvSpPr>
                <p:cNvPr id="58" name="Rechthoek 57"/>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9" name="Groep 58"/>
                <p:cNvGrpSpPr/>
                <p:nvPr userDrawn="1"/>
              </p:nvGrpSpPr>
              <p:grpSpPr>
                <a:xfrm>
                  <a:off x="-2652453" y="431583"/>
                  <a:ext cx="294076" cy="231526"/>
                  <a:chOff x="-3634116" y="700986"/>
                  <a:chExt cx="182598" cy="143759"/>
                </a:xfrm>
              </p:grpSpPr>
              <p:grpSp>
                <p:nvGrpSpPr>
                  <p:cNvPr id="60" name="Groep 59"/>
                  <p:cNvGrpSpPr/>
                  <p:nvPr userDrawn="1"/>
                </p:nvGrpSpPr>
                <p:grpSpPr>
                  <a:xfrm>
                    <a:off x="-3634116" y="700986"/>
                    <a:ext cx="182598" cy="143759"/>
                    <a:chOff x="-3634116" y="700986"/>
                    <a:chExt cx="182598" cy="143759"/>
                  </a:xfrm>
                </p:grpSpPr>
                <p:cxnSp>
                  <p:nvCxnSpPr>
                    <p:cNvPr id="64" name="Rechte verbindingslijn 63"/>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5" name="Rechte verbindingslijn 64"/>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6" name="Rechte verbindingslijn 65"/>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7" name="Rechte verbindingslijn 66"/>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8" name="Rechte verbindingslijn 67"/>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1" name="Groep 60"/>
                  <p:cNvGrpSpPr/>
                  <p:nvPr userDrawn="1"/>
                </p:nvGrpSpPr>
                <p:grpSpPr>
                  <a:xfrm>
                    <a:off x="-3634047" y="735854"/>
                    <a:ext cx="88801" cy="72568"/>
                    <a:chOff x="-2091059" y="1395403"/>
                    <a:chExt cx="157316" cy="128558"/>
                  </a:xfrm>
                </p:grpSpPr>
                <p:sp>
                  <p:nvSpPr>
                    <p:cNvPr id="62" name="Rechthoek 6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3" name="Pijl: punthaak 6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32" name="Groep 31"/>
              <p:cNvGrpSpPr/>
              <p:nvPr userDrawn="1"/>
            </p:nvGrpSpPr>
            <p:grpSpPr>
              <a:xfrm>
                <a:off x="-2746678" y="762183"/>
                <a:ext cx="357690" cy="330595"/>
                <a:chOff x="-2721817" y="782525"/>
                <a:chExt cx="432805" cy="400021"/>
              </a:xfrm>
            </p:grpSpPr>
            <p:sp>
              <p:nvSpPr>
                <p:cNvPr id="47" name="Rechthoek 46"/>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48" name="Groep 47"/>
                <p:cNvGrpSpPr/>
                <p:nvPr userDrawn="1"/>
              </p:nvGrpSpPr>
              <p:grpSpPr>
                <a:xfrm>
                  <a:off x="-2652453" y="866772"/>
                  <a:ext cx="294076" cy="231526"/>
                  <a:chOff x="-3310843" y="700986"/>
                  <a:chExt cx="182598" cy="143759"/>
                </a:xfrm>
              </p:grpSpPr>
              <p:grpSp>
                <p:nvGrpSpPr>
                  <p:cNvPr id="49" name="Groep 48"/>
                  <p:cNvGrpSpPr/>
                  <p:nvPr userDrawn="1"/>
                </p:nvGrpSpPr>
                <p:grpSpPr>
                  <a:xfrm>
                    <a:off x="-3310843" y="700986"/>
                    <a:ext cx="182598" cy="143759"/>
                    <a:chOff x="-3310843" y="700986"/>
                    <a:chExt cx="182598" cy="143759"/>
                  </a:xfrm>
                </p:grpSpPr>
                <p:cxnSp>
                  <p:nvCxnSpPr>
                    <p:cNvPr id="53" name="Rechte verbindingslijn 52"/>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4" name="Rechte verbindingslijn 53"/>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5" name="Rechte verbindingslijn 54"/>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6" name="Rechte verbindingslijn 55"/>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7" name="Rechte verbindingslijn 56"/>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0" name="Groep 49"/>
                  <p:cNvGrpSpPr/>
                  <p:nvPr userDrawn="1"/>
                </p:nvGrpSpPr>
                <p:grpSpPr>
                  <a:xfrm flipH="1">
                    <a:off x="-3310774" y="735854"/>
                    <a:ext cx="88801" cy="72568"/>
                    <a:chOff x="-2091059" y="1395403"/>
                    <a:chExt cx="157316" cy="128558"/>
                  </a:xfrm>
                </p:grpSpPr>
                <p:sp>
                  <p:nvSpPr>
                    <p:cNvPr id="51" name="Rechthoek 50"/>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2" name="Pijl: punthaak 51"/>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33" name="Rechthoek 32"/>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Niveau omhoog</a:t>
                </a:r>
              </a:p>
            </p:txBody>
          </p:sp>
          <p:sp>
            <p:nvSpPr>
              <p:cNvPr id="35" name="Rechthoek 34"/>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Niveau omlaag</a:t>
                </a:r>
              </a:p>
            </p:txBody>
          </p:sp>
          <p:cxnSp>
            <p:nvCxnSpPr>
              <p:cNvPr id="36" name="Rechte verbindingslijn 35"/>
              <p:cNvCxnSpPr>
                <a:cxnSpLocks/>
              </p:cNvCxnSpPr>
              <p:nvPr userDrawn="1"/>
            </p:nvCxnSpPr>
            <p:spPr>
              <a:xfrm>
                <a:off x="-3740987" y="1215973"/>
                <a:ext cx="3176013" cy="0"/>
              </a:xfrm>
              <a:prstGeom prst="line">
                <a:avLst/>
              </a:prstGeom>
              <a:noFill/>
              <a:ln w="3175" cap="flat" cmpd="sng" algn="ctr">
                <a:solidFill>
                  <a:schemeClr val="accent1"/>
                </a:solidFill>
                <a:prstDash val="solid"/>
              </a:ln>
              <a:effectLst/>
            </p:spPr>
          </p:cxnSp>
          <p:sp>
            <p:nvSpPr>
              <p:cNvPr id="37" name="Rechthoek 36"/>
              <p:cNvSpPr/>
              <p:nvPr userDrawn="1"/>
            </p:nvSpPr>
            <p:spPr>
              <a:xfrm>
                <a:off x="-3355565" y="1337197"/>
                <a:ext cx="2823104" cy="255963"/>
              </a:xfrm>
              <a:prstGeom prst="rect">
                <a:avLst/>
              </a:prstGeom>
              <a:noFill/>
              <a:ln w="25400" cap="flat" cmpd="sng" algn="ctr">
                <a:noFill/>
                <a:prstDash val="solid"/>
              </a:ln>
              <a:effectLst/>
            </p:spPr>
            <p:txBody>
              <a:bodyPr lIns="0" tIns="0" rIns="0" bIns="0" rtlCol="0" anchor="ctr"/>
              <a:lstStyle/>
              <a:p>
                <a:pPr marL="228600" marR="0" lvl="0"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err="1">
                    <a:solidFill>
                      <a:schemeClr val="accent6"/>
                    </a:solidFill>
                    <a:latin typeface="+mn-lt"/>
                    <a:ea typeface="+mn-ea"/>
                    <a:cs typeface="+mn-cs"/>
                  </a:rPr>
                  <a:t>Bullet</a:t>
                </a:r>
                <a:endParaRPr lang="nl-NL" sz="1600" kern="1200" noProof="0" dirty="0">
                  <a:solidFill>
                    <a:schemeClr val="accent6"/>
                  </a:solidFill>
                  <a:latin typeface="+mn-lt"/>
                  <a:ea typeface="+mn-ea"/>
                  <a:cs typeface="+mn-cs"/>
                </a:endParaRPr>
              </a:p>
            </p:txBody>
          </p:sp>
          <p:sp>
            <p:nvSpPr>
              <p:cNvPr id="38" name="Ovaal 37"/>
              <p:cNvSpPr/>
              <p:nvPr userDrawn="1"/>
            </p:nvSpPr>
            <p:spPr>
              <a:xfrm>
                <a:off x="-3746647" y="170911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9" name="Rechthoek 38"/>
              <p:cNvSpPr/>
              <p:nvPr userDrawn="1"/>
            </p:nvSpPr>
            <p:spPr>
              <a:xfrm>
                <a:off x="-3355565" y="1709118"/>
                <a:ext cx="2823104" cy="255963"/>
              </a:xfrm>
              <a:prstGeom prst="rect">
                <a:avLst/>
              </a:prstGeom>
              <a:noFill/>
              <a:ln w="25400" cap="flat" cmpd="sng" algn="ctr">
                <a:noFill/>
                <a:prstDash val="solid"/>
              </a:ln>
              <a:effectLst/>
            </p:spPr>
            <p:txBody>
              <a:bodyPr lIns="0" tIns="0" rIns="0" bIns="0" rtlCol="0" anchor="ctr"/>
              <a:lstStyle/>
              <a:p>
                <a:pPr marL="449263" marR="0" lvl="1"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a:solidFill>
                      <a:schemeClr val="accent6"/>
                    </a:solidFill>
                    <a:latin typeface="+mn-lt"/>
                    <a:ea typeface="+mn-ea"/>
                    <a:cs typeface="+mn-cs"/>
                  </a:rPr>
                  <a:t>Sub-</a:t>
                </a:r>
                <a:r>
                  <a:rPr lang="nl-NL" sz="1600" kern="1200" noProof="0" dirty="0" err="1">
                    <a:solidFill>
                      <a:schemeClr val="accent6"/>
                    </a:solidFill>
                    <a:latin typeface="+mn-lt"/>
                    <a:ea typeface="+mn-ea"/>
                    <a:cs typeface="+mn-cs"/>
                  </a:rPr>
                  <a:t>bullet</a:t>
                </a:r>
                <a:r>
                  <a:rPr lang="nl-NL" sz="1600" kern="1200" noProof="0" dirty="0">
                    <a:solidFill>
                      <a:schemeClr val="accent6"/>
                    </a:solidFill>
                    <a:latin typeface="+mn-lt"/>
                    <a:ea typeface="+mn-ea"/>
                    <a:cs typeface="+mn-cs"/>
                  </a:rPr>
                  <a:t> #1</a:t>
                </a:r>
              </a:p>
            </p:txBody>
          </p:sp>
          <p:sp>
            <p:nvSpPr>
              <p:cNvPr id="40" name="Ovaal 39"/>
              <p:cNvSpPr/>
              <p:nvPr userDrawn="1"/>
            </p:nvSpPr>
            <p:spPr>
              <a:xfrm>
                <a:off x="-3746647" y="208329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41" name="Rechthoek 40"/>
              <p:cNvSpPr/>
              <p:nvPr userDrawn="1"/>
            </p:nvSpPr>
            <p:spPr>
              <a:xfrm>
                <a:off x="-3355565" y="2083294"/>
                <a:ext cx="2823104" cy="255963"/>
              </a:xfrm>
              <a:prstGeom prst="rect">
                <a:avLst/>
              </a:prstGeom>
              <a:noFill/>
              <a:ln w="25400" cap="flat" cmpd="sng" algn="ctr">
                <a:noFill/>
                <a:prstDash val="solid"/>
              </a:ln>
              <a:effectLst/>
            </p:spPr>
            <p:txBody>
              <a:bodyPr lIns="0" tIns="0" rIns="0" bIns="0" rtlCol="0" anchor="ctr"/>
              <a:lstStyle/>
              <a:p>
                <a:pPr marL="674688" marR="0" lvl="2"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a:solidFill>
                      <a:schemeClr val="accent6"/>
                    </a:solidFill>
                    <a:latin typeface="+mn-lt"/>
                    <a:ea typeface="+mn-ea"/>
                    <a:cs typeface="+mn-cs"/>
                  </a:rPr>
                  <a:t>Sub-</a:t>
                </a:r>
                <a:r>
                  <a:rPr lang="nl-NL" sz="1600" kern="1200" noProof="0" dirty="0" err="1">
                    <a:solidFill>
                      <a:schemeClr val="accent6"/>
                    </a:solidFill>
                    <a:latin typeface="+mn-lt"/>
                    <a:ea typeface="+mn-ea"/>
                    <a:cs typeface="+mn-cs"/>
                  </a:rPr>
                  <a:t>bullet</a:t>
                </a:r>
                <a:r>
                  <a:rPr lang="nl-NL" sz="1600" kern="1200" noProof="0" dirty="0">
                    <a:solidFill>
                      <a:schemeClr val="accent6"/>
                    </a:solidFill>
                    <a:latin typeface="+mn-lt"/>
                    <a:ea typeface="+mn-ea"/>
                    <a:cs typeface="+mn-cs"/>
                  </a:rPr>
                  <a:t> #2</a:t>
                </a:r>
              </a:p>
            </p:txBody>
          </p:sp>
          <p:sp>
            <p:nvSpPr>
              <p:cNvPr id="42" name="Ovaal 41"/>
              <p:cNvSpPr/>
              <p:nvPr userDrawn="1"/>
            </p:nvSpPr>
            <p:spPr>
              <a:xfrm>
                <a:off x="-3746647" y="245594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43" name="Rechthoek 42"/>
              <p:cNvSpPr/>
              <p:nvPr userDrawn="1"/>
            </p:nvSpPr>
            <p:spPr>
              <a:xfrm>
                <a:off x="-33555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100000"/>
                  </a:lnSpc>
                  <a:spcBef>
                    <a:spcPts val="500"/>
                  </a:spcBef>
                  <a:spcAft>
                    <a:spcPts val="600"/>
                  </a:spcAft>
                  <a:buClrTx/>
                  <a:buSzTx/>
                  <a:buFont typeface="Arial" panose="020B0604020202020204" pitchFamily="34" charset="0"/>
                  <a:buNone/>
                  <a:tabLst/>
                  <a:defRPr/>
                </a:pPr>
                <a:r>
                  <a:rPr lang="nl-NL" sz="1600" kern="1200" noProof="0" dirty="0">
                    <a:solidFill>
                      <a:schemeClr val="accent6"/>
                    </a:solidFill>
                    <a:latin typeface="+mn-lt"/>
                    <a:ea typeface="+mn-ea"/>
                    <a:cs typeface="+mn-cs"/>
                  </a:rPr>
                  <a:t>Platte tekst</a:t>
                </a:r>
              </a:p>
            </p:txBody>
          </p:sp>
          <p:sp>
            <p:nvSpPr>
              <p:cNvPr id="44" name="Ovaal 43"/>
              <p:cNvSpPr/>
              <p:nvPr userDrawn="1"/>
            </p:nvSpPr>
            <p:spPr>
              <a:xfrm>
                <a:off x="-3746647" y="283954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5" name="Rechthoek 44"/>
              <p:cNvSpPr/>
              <p:nvPr userDrawn="1"/>
            </p:nvSpPr>
            <p:spPr>
              <a:xfrm>
                <a:off x="-3355565" y="2852245"/>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500"/>
                  </a:spcBef>
                  <a:spcAft>
                    <a:spcPts val="600"/>
                  </a:spcAft>
                  <a:buClrTx/>
                  <a:buSzTx/>
                  <a:buFont typeface="Arial" panose="020B0604020202020204" pitchFamily="34" charset="0"/>
                  <a:buNone/>
                  <a:tabLst/>
                  <a:defRPr/>
                </a:pPr>
                <a:r>
                  <a:rPr lang="nl-NL" sz="1800" b="1" kern="1200" noProof="0" dirty="0">
                    <a:solidFill>
                      <a:schemeClr val="accent4"/>
                    </a:solidFill>
                    <a:latin typeface="+mn-lt"/>
                    <a:ea typeface="+mn-ea"/>
                    <a:cs typeface="+mn-cs"/>
                  </a:rPr>
                  <a:t>Kopje</a:t>
                </a:r>
              </a:p>
            </p:txBody>
          </p:sp>
          <p:cxnSp>
            <p:nvCxnSpPr>
              <p:cNvPr id="46" name="Rechte verbindingslijn 45"/>
              <p:cNvCxnSpPr>
                <a:cxnSpLocks/>
              </p:cNvCxnSpPr>
              <p:nvPr userDrawn="1"/>
            </p:nvCxnSpPr>
            <p:spPr>
              <a:xfrm>
                <a:off x="-3740987" y="3217379"/>
                <a:ext cx="3176013" cy="0"/>
              </a:xfrm>
              <a:prstGeom prst="line">
                <a:avLst/>
              </a:prstGeom>
              <a:noFill/>
              <a:ln w="3175" cap="flat" cmpd="sng" algn="ctr">
                <a:solidFill>
                  <a:schemeClr val="accent1"/>
                </a:solidFill>
                <a:prstDash val="solid"/>
              </a:ln>
              <a:effectLst/>
            </p:spPr>
          </p:cxnSp>
        </p:grpSp>
        <p:grpSp>
          <p:nvGrpSpPr>
            <p:cNvPr id="15" name="Meer informatie"/>
            <p:cNvGrpSpPr/>
            <p:nvPr userDrawn="1"/>
          </p:nvGrpSpPr>
          <p:grpSpPr>
            <a:xfrm>
              <a:off x="-3421298" y="3370206"/>
              <a:ext cx="3178515" cy="783273"/>
              <a:chOff x="-3741486" y="3359148"/>
              <a:chExt cx="3178515" cy="783273"/>
            </a:xfrm>
          </p:grpSpPr>
          <p:sp>
            <p:nvSpPr>
              <p:cNvPr id="16"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7" name="Rechthoek 16"/>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8" name="Rechte verbindingslijn 17"/>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grpSp>
      <p:grpSp>
        <p:nvGrpSpPr>
          <p:cNvPr id="87" name="Instructie"/>
          <p:cNvGrpSpPr/>
          <p:nvPr userDrawn="1"/>
        </p:nvGrpSpPr>
        <p:grpSpPr>
          <a:xfrm>
            <a:off x="12391603" y="1434"/>
            <a:ext cx="3183678" cy="5210064"/>
            <a:chOff x="12391603" y="1434"/>
            <a:chExt cx="3183678" cy="5210064"/>
          </a:xfrm>
        </p:grpSpPr>
        <p:pic>
          <p:nvPicPr>
            <p:cNvPr id="88" name="Afbeelding 87"/>
            <p:cNvPicPr>
              <a:picLocks noChangeAspect="1"/>
            </p:cNvPicPr>
            <p:nvPr userDrawn="1"/>
          </p:nvPicPr>
          <p:blipFill>
            <a:blip r:embed="rId2"/>
            <a:stretch>
              <a:fillRect/>
            </a:stretch>
          </p:blipFill>
          <p:spPr>
            <a:xfrm>
              <a:off x="12752523" y="3211740"/>
              <a:ext cx="1629688" cy="913903"/>
            </a:xfrm>
            <a:prstGeom prst="rect">
              <a:avLst/>
            </a:prstGeom>
          </p:spPr>
        </p:pic>
        <p:grpSp>
          <p:nvGrpSpPr>
            <p:cNvPr id="89" name="Instructie"/>
            <p:cNvGrpSpPr/>
            <p:nvPr userDrawn="1"/>
          </p:nvGrpSpPr>
          <p:grpSpPr>
            <a:xfrm>
              <a:off x="12391603" y="1434"/>
              <a:ext cx="3183678" cy="5210064"/>
              <a:chOff x="12391603" y="1434"/>
              <a:chExt cx="3183678" cy="5210064"/>
            </a:xfrm>
          </p:grpSpPr>
          <p:grpSp>
            <p:nvGrpSpPr>
              <p:cNvPr id="90" name="Instructie"/>
              <p:cNvGrpSpPr/>
              <p:nvPr userDrawn="1"/>
            </p:nvGrpSpPr>
            <p:grpSpPr>
              <a:xfrm>
                <a:off x="12391603" y="1434"/>
                <a:ext cx="3183678" cy="4334466"/>
                <a:chOff x="12391603" y="-17883"/>
                <a:chExt cx="3183678" cy="4334466"/>
              </a:xfrm>
            </p:grpSpPr>
            <p:sp>
              <p:nvSpPr>
                <p:cNvPr id="95" name="Rechthoek 94"/>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a:t>
                  </a:r>
                </a:p>
              </p:txBody>
            </p:sp>
            <p:sp>
              <p:nvSpPr>
                <p:cNvPr id="96" name="Ovaal 95"/>
                <p:cNvSpPr/>
                <p:nvPr userDrawn="1"/>
              </p:nvSpPr>
              <p:spPr>
                <a:xfrm>
                  <a:off x="12391603" y="34860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7" name="Rechte verbindingslijn 96"/>
                <p:cNvCxnSpPr>
                  <a:cxnSpLocks/>
                </p:cNvCxnSpPr>
                <p:nvPr userDrawn="1"/>
              </p:nvCxnSpPr>
              <p:spPr>
                <a:xfrm>
                  <a:off x="12397263" y="223752"/>
                  <a:ext cx="3178017" cy="0"/>
                </a:xfrm>
                <a:prstGeom prst="line">
                  <a:avLst/>
                </a:prstGeom>
                <a:noFill/>
                <a:ln w="3175" cap="flat" cmpd="sng" algn="ctr">
                  <a:solidFill>
                    <a:schemeClr val="accent1"/>
                  </a:solidFill>
                  <a:prstDash val="solid"/>
                </a:ln>
                <a:effectLst/>
              </p:spPr>
            </p:cxnSp>
            <p:cxnSp>
              <p:nvCxnSpPr>
                <p:cNvPr id="98" name="Rechte verbindingslijn 97"/>
                <p:cNvCxnSpPr>
                  <a:cxnSpLocks/>
                </p:cNvCxnSpPr>
                <p:nvPr userDrawn="1"/>
              </p:nvCxnSpPr>
              <p:spPr>
                <a:xfrm>
                  <a:off x="12397263" y="1560050"/>
                  <a:ext cx="3178017" cy="0"/>
                </a:xfrm>
                <a:prstGeom prst="line">
                  <a:avLst/>
                </a:prstGeom>
                <a:noFill/>
                <a:ln w="3175" cap="flat" cmpd="sng" algn="ctr">
                  <a:solidFill>
                    <a:schemeClr val="accent1"/>
                  </a:solidFill>
                  <a:prstDash val="solid"/>
                </a:ln>
                <a:effectLst/>
              </p:spPr>
            </p:cxnSp>
            <p:sp>
              <p:nvSpPr>
                <p:cNvPr id="99" name="Rechthoek 98"/>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00" name="Rechte verbindingslijn 99"/>
                <p:cNvCxnSpPr>
                  <a:cxnSpLocks/>
                </p:cNvCxnSpPr>
                <p:nvPr userDrawn="1"/>
              </p:nvCxnSpPr>
              <p:spPr>
                <a:xfrm>
                  <a:off x="12397263" y="4316583"/>
                  <a:ext cx="3178017" cy="0"/>
                </a:xfrm>
                <a:prstGeom prst="line">
                  <a:avLst/>
                </a:prstGeom>
                <a:noFill/>
                <a:ln w="3175" cap="flat" cmpd="sng" algn="ctr">
                  <a:solidFill>
                    <a:schemeClr val="accent1"/>
                  </a:solidFill>
                  <a:prstDash val="solid"/>
                </a:ln>
                <a:effectLst/>
              </p:spPr>
            </p:cxnSp>
            <p:sp>
              <p:nvSpPr>
                <p:cNvPr id="101" name="Ovaal 100"/>
                <p:cNvSpPr/>
                <p:nvPr userDrawn="1"/>
              </p:nvSpPr>
              <p:spPr>
                <a:xfrm>
                  <a:off x="12391603" y="168851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2" name="Rechthoek 101"/>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3" name="Groep 102"/>
                <p:cNvGrpSpPr/>
                <p:nvPr userDrawn="1"/>
              </p:nvGrpSpPr>
              <p:grpSpPr>
                <a:xfrm>
                  <a:off x="12757284" y="2166624"/>
                  <a:ext cx="825500" cy="209550"/>
                  <a:chOff x="12757284" y="2166624"/>
                  <a:chExt cx="825500" cy="209550"/>
                </a:xfrm>
              </p:grpSpPr>
              <p:sp>
                <p:nvSpPr>
                  <p:cNvPr id="136" name="Rechthoek 135"/>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37" name="Rechte verbindingslijn 136"/>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138" name="Gelijkbenige driehoek 137"/>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4" name="Groep 103"/>
                <p:cNvGrpSpPr/>
                <p:nvPr userDrawn="1"/>
              </p:nvGrpSpPr>
              <p:grpSpPr>
                <a:xfrm>
                  <a:off x="12757284" y="1123743"/>
                  <a:ext cx="294789" cy="318834"/>
                  <a:chOff x="14466489" y="1001522"/>
                  <a:chExt cx="290627" cy="314333"/>
                </a:xfrm>
              </p:grpSpPr>
              <p:sp>
                <p:nvSpPr>
                  <p:cNvPr id="130" name="Rechthoek 129"/>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1" name="Ovaal 130"/>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2" name="Vrije vorm: vorm 131"/>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3" name="Rechthoek: afgeronde hoeken 132"/>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34" name="Rechte verbindingslijn 133"/>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Rechte verbindingslijn 134"/>
                  <p:cNvCxnSpPr>
                    <a:cxnSpLocks/>
                    <a:stCxn id="13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5" name="Ovaal 104"/>
                <p:cNvSpPr/>
                <p:nvPr userDrawn="1"/>
              </p:nvSpPr>
              <p:spPr>
                <a:xfrm>
                  <a:off x="12391603" y="261371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06" name="Rechthoek 105"/>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07" name="Rechte verbindingslijn 106"/>
                <p:cNvCxnSpPr>
                  <a:cxnSpLocks/>
                </p:cNvCxnSpPr>
                <p:nvPr userDrawn="1"/>
              </p:nvCxnSpPr>
              <p:spPr>
                <a:xfrm>
                  <a:off x="12397263" y="2481906"/>
                  <a:ext cx="3178017" cy="0"/>
                </a:xfrm>
                <a:prstGeom prst="line">
                  <a:avLst/>
                </a:prstGeom>
                <a:noFill/>
                <a:ln w="3175" cap="flat" cmpd="sng" algn="ctr">
                  <a:solidFill>
                    <a:schemeClr val="accent1"/>
                  </a:solidFill>
                  <a:prstDash val="solid"/>
                </a:ln>
                <a:effectLst/>
              </p:spPr>
            </p:cxnSp>
            <p:grpSp>
              <p:nvGrpSpPr>
                <p:cNvPr id="108" name="Groep 107"/>
                <p:cNvGrpSpPr/>
                <p:nvPr userDrawn="1"/>
              </p:nvGrpSpPr>
              <p:grpSpPr>
                <a:xfrm>
                  <a:off x="13717198" y="3515867"/>
                  <a:ext cx="1195723" cy="678267"/>
                  <a:chOff x="12757284" y="3224292"/>
                  <a:chExt cx="1195723" cy="678267"/>
                </a:xfrm>
              </p:grpSpPr>
              <p:sp>
                <p:nvSpPr>
                  <p:cNvPr id="109" name="Rechthoek 108"/>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0" name="Rechthoek 109"/>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11" name="Groep 110"/>
                  <p:cNvGrpSpPr/>
                  <p:nvPr userDrawn="1"/>
                </p:nvGrpSpPr>
                <p:grpSpPr>
                  <a:xfrm>
                    <a:off x="12839234" y="3289794"/>
                    <a:ext cx="155951" cy="131922"/>
                    <a:chOff x="12968836" y="3354170"/>
                    <a:chExt cx="404806" cy="342433"/>
                  </a:xfrm>
                </p:grpSpPr>
                <p:sp>
                  <p:nvSpPr>
                    <p:cNvPr id="124" name="Rechthoek: afgeronde hoeken 123"/>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5" name="Rechthoek 124"/>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7" name="Rechthoek 126"/>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9" name="Rechthoek 128"/>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12" name="Groep 111"/>
                  <p:cNvGrpSpPr/>
                  <p:nvPr userDrawn="1"/>
                </p:nvGrpSpPr>
                <p:grpSpPr>
                  <a:xfrm>
                    <a:off x="12819679" y="3589117"/>
                    <a:ext cx="166739" cy="218963"/>
                    <a:chOff x="12940828" y="3950597"/>
                    <a:chExt cx="432813" cy="568367"/>
                  </a:xfrm>
                </p:grpSpPr>
                <p:grpSp>
                  <p:nvGrpSpPr>
                    <p:cNvPr id="116" name="Groep 115"/>
                    <p:cNvGrpSpPr/>
                    <p:nvPr userDrawn="1"/>
                  </p:nvGrpSpPr>
                  <p:grpSpPr>
                    <a:xfrm>
                      <a:off x="13000382" y="4006891"/>
                      <a:ext cx="373259" cy="315747"/>
                      <a:chOff x="12968836" y="3354170"/>
                      <a:chExt cx="404806" cy="342433"/>
                    </a:xfrm>
                  </p:grpSpPr>
                  <p:sp>
                    <p:nvSpPr>
                      <p:cNvPr id="118" name="Rechthoek: afgeronde hoeken 117"/>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9" name="Rechthoek 118"/>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0" name="Rechthoek 119"/>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1" name="Rechthoek 120"/>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2" name="Rechthoek 121"/>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3" name="Rechthoek 122"/>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17" name="Boog 116"/>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113" name="Tekstvak 112"/>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114" name="Tekstvak 113"/>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11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09921" y="3671228"/>
                    <a:ext cx="143086" cy="2313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91" name="Meer informatie"/>
              <p:cNvGrpSpPr/>
              <p:nvPr userDrawn="1"/>
            </p:nvGrpSpPr>
            <p:grpSpPr>
              <a:xfrm>
                <a:off x="12396764" y="4428225"/>
                <a:ext cx="3178515" cy="783273"/>
                <a:chOff x="-3741486" y="3359148"/>
                <a:chExt cx="3178515" cy="783273"/>
              </a:xfrm>
            </p:grpSpPr>
            <p:sp>
              <p:nvSpPr>
                <p:cNvPr id="92"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3" name="Rechthoek 92"/>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4" name="Rechte verbindingslijn 93"/>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grpSp>
      </p:grpSp>
      <p:grpSp>
        <p:nvGrpSpPr>
          <p:cNvPr id="139" name="Instructie"/>
          <p:cNvGrpSpPr/>
          <p:nvPr userDrawn="1"/>
        </p:nvGrpSpPr>
        <p:grpSpPr>
          <a:xfrm>
            <a:off x="-3428327" y="4512342"/>
            <a:ext cx="3222791" cy="2345658"/>
            <a:chOff x="-3428327" y="4512342"/>
            <a:chExt cx="3222791" cy="2345658"/>
          </a:xfrm>
        </p:grpSpPr>
        <p:sp>
          <p:nvSpPr>
            <p:cNvPr id="140" name="Rechthoek 139"/>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41" name="Rechte verbindingslijn 140"/>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142" name="Ovaal 141"/>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43" name="Rechthoek 142"/>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te maken.</a:t>
              </a:r>
            </a:p>
          </p:txBody>
        </p:sp>
        <p:cxnSp>
          <p:nvCxnSpPr>
            <p:cNvPr id="144" name="Rechte verbindingslijn 143"/>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45" name="Ovaal 144"/>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6" name="Rechthoek 145"/>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47" name="Rechte verbindingslijn 146"/>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48" name="Groep 147"/>
            <p:cNvGrpSpPr/>
            <p:nvPr userDrawn="1"/>
          </p:nvGrpSpPr>
          <p:grpSpPr>
            <a:xfrm>
              <a:off x="-886669" y="4993966"/>
              <a:ext cx="681133" cy="750023"/>
              <a:chOff x="-910573" y="4987990"/>
              <a:chExt cx="681133" cy="750023"/>
            </a:xfrm>
          </p:grpSpPr>
          <p:grpSp>
            <p:nvGrpSpPr>
              <p:cNvPr id="149" name="Groep 148"/>
              <p:cNvGrpSpPr/>
              <p:nvPr userDrawn="1"/>
            </p:nvGrpSpPr>
            <p:grpSpPr>
              <a:xfrm>
                <a:off x="-713542" y="4987990"/>
                <a:ext cx="287071" cy="379107"/>
                <a:chOff x="-4050578" y="288410"/>
                <a:chExt cx="322125" cy="379107"/>
              </a:xfrm>
            </p:grpSpPr>
            <p:sp>
              <p:nvSpPr>
                <p:cNvPr id="151" name="Rechthoek met één afgeknipte en afgeronde hoek 47"/>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52" name="Rechthoekige driehoek 151"/>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53" name="Rechthoek 152"/>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54" name="Rechthoek 153"/>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150" name="Rechthoek 149"/>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1695496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 Tekst + 50% Grafiek">
    <p:spTree>
      <p:nvGrpSpPr>
        <p:cNvPr id="1" name=""/>
        <p:cNvGrpSpPr/>
        <p:nvPr/>
      </p:nvGrpSpPr>
      <p:grpSpPr>
        <a:xfrm>
          <a:off x="0" y="0"/>
          <a:ext cx="0" cy="0"/>
          <a:chOff x="0" y="0"/>
          <a:chExt cx="0" cy="0"/>
        </a:xfrm>
      </p:grpSpPr>
      <p:sp>
        <p:nvSpPr>
          <p:cNvPr id="27" name="Vrije vorm: vorm 26"/>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006839" y="978484"/>
            <a:ext cx="4967005" cy="745385"/>
          </a:xfrm>
        </p:spPr>
        <p:txBody>
          <a:bodyPr/>
          <a:lstStyle>
            <a:lvl1pPr>
              <a:defRPr/>
            </a:lvl1pPr>
          </a:lstStyle>
          <a:p>
            <a:r>
              <a:rPr lang="nl-NL" smtClean="0"/>
              <a:t>Klik om de stijl te bewerken</a:t>
            </a:r>
            <a:endParaRPr lang="nl-NL" dirty="0"/>
          </a:p>
        </p:txBody>
      </p:sp>
      <p:sp>
        <p:nvSpPr>
          <p:cNvPr id="3" name="Tijdelijke aanduiding voor verticale tekst 2"/>
          <p:cNvSpPr>
            <a:spLocks noGrp="1"/>
          </p:cNvSpPr>
          <p:nvPr>
            <p:ph type="body" orient="vert" idx="1"/>
          </p:nvPr>
        </p:nvSpPr>
        <p:spPr>
          <a:xfrm>
            <a:off x="1006839" y="1723869"/>
            <a:ext cx="4967005" cy="4029232"/>
          </a:xfrm>
        </p:spPr>
        <p:txBody>
          <a:bodyPr vert="horz"/>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voettekst 4"/>
          <p:cNvSpPr>
            <a:spLocks noGrp="1"/>
          </p:cNvSpPr>
          <p:nvPr>
            <p:ph type="ftr" sz="quarter" idx="11"/>
          </p:nvPr>
        </p:nvSpPr>
        <p:spPr/>
        <p:txBody>
          <a:bodyPr/>
          <a:lstStyle/>
          <a:p>
            <a:r>
              <a:rPr lang="nl-NL"/>
              <a:t>Onderzoek / Gezond werken in de zorg</a:t>
            </a:r>
          </a:p>
        </p:txBody>
      </p:sp>
      <p:sp>
        <p:nvSpPr>
          <p:cNvPr id="6" name="Tijdelijke aanduiding voor dianummer 5"/>
          <p:cNvSpPr>
            <a:spLocks noGrp="1"/>
          </p:cNvSpPr>
          <p:nvPr>
            <p:ph type="sldNum" sz="quarter" idx="12"/>
          </p:nvPr>
        </p:nvSpPr>
        <p:spPr/>
        <p:txBody>
          <a:bodyPr/>
          <a:lstStyle/>
          <a:p>
            <a:fld id="{180FCC8E-E873-4DD1-8B3A-674AD2DF981E}" type="slidenum">
              <a:rPr lang="nl-NL" smtClean="0"/>
              <a:t>‹nr.›</a:t>
            </a:fld>
            <a:endParaRPr lang="nl-NL"/>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50% Tekst + 50% Grafiek</a:t>
            </a:r>
          </a:p>
        </p:txBody>
      </p:sp>
      <p:sp>
        <p:nvSpPr>
          <p:cNvPr id="8" name="Tijdelijke aanduiding voor grafiek 7"/>
          <p:cNvSpPr>
            <a:spLocks noGrp="1"/>
          </p:cNvSpPr>
          <p:nvPr>
            <p:ph type="chart" sz="quarter" idx="13" hasCustomPrompt="1"/>
          </p:nvPr>
        </p:nvSpPr>
        <p:spPr>
          <a:xfrm>
            <a:off x="6470870" y="978485"/>
            <a:ext cx="4726782" cy="4774616"/>
          </a:xfrm>
          <a:solidFill>
            <a:schemeClr val="bg1">
              <a:lumMod val="95000"/>
            </a:schemeClr>
          </a:solidFill>
        </p:spPr>
        <p:txBody>
          <a:bodyPr bIns="108000" anchor="ctr"/>
          <a:lstStyle>
            <a:lvl1pPr marL="0" indent="0" algn="ctr">
              <a:lnSpc>
                <a:spcPct val="300000"/>
              </a:lnSpc>
              <a:buNone/>
              <a:defRPr sz="1400"/>
            </a:lvl1pPr>
          </a:lstStyle>
          <a:p>
            <a:r>
              <a:rPr lang="nl-NL" dirty="0"/>
              <a:t>Klik op het icoon om</a:t>
            </a:r>
            <a:br>
              <a:rPr lang="nl-NL" dirty="0"/>
            </a:br>
            <a:r>
              <a:rPr lang="nl-NL" dirty="0"/>
              <a:t>een grafiek toe te voegen</a:t>
            </a:r>
          </a:p>
        </p:txBody>
      </p:sp>
      <p:sp>
        <p:nvSpPr>
          <p:cNvPr id="14" name="Tijdelijke aanduiding voor verticale tekst 2"/>
          <p:cNvSpPr>
            <a:spLocks noGrp="1"/>
          </p:cNvSpPr>
          <p:nvPr>
            <p:ph type="body" orient="vert" idx="14" hasCustomPrompt="1"/>
          </p:nvPr>
        </p:nvSpPr>
        <p:spPr>
          <a:xfrm>
            <a:off x="6470870" y="5767713"/>
            <a:ext cx="4726782" cy="261160"/>
          </a:xfrm>
        </p:spPr>
        <p:txBody>
          <a:bodyPr vert="horz"/>
          <a:lstStyle>
            <a:lvl1pPr marL="0" indent="0">
              <a:buNone/>
              <a:defRPr sz="1400"/>
            </a:lvl1pPr>
          </a:lstStyle>
          <a:p>
            <a:pPr lvl="0"/>
            <a:r>
              <a:rPr lang="nl-NL" dirty="0"/>
              <a:t>Voetnoot</a:t>
            </a:r>
          </a:p>
        </p:txBody>
      </p:sp>
      <p:grpSp>
        <p:nvGrpSpPr>
          <p:cNvPr id="15" name="Instructie"/>
          <p:cNvGrpSpPr/>
          <p:nvPr userDrawn="1"/>
        </p:nvGrpSpPr>
        <p:grpSpPr>
          <a:xfrm>
            <a:off x="-3425006" y="1434"/>
            <a:ext cx="3214186" cy="4152045"/>
            <a:chOff x="-3425006" y="1434"/>
            <a:chExt cx="3214186" cy="4152045"/>
          </a:xfrm>
        </p:grpSpPr>
        <p:grpSp>
          <p:nvGrpSpPr>
            <p:cNvPr id="16" name="Instructie"/>
            <p:cNvGrpSpPr/>
            <p:nvPr userDrawn="1"/>
          </p:nvGrpSpPr>
          <p:grpSpPr>
            <a:xfrm>
              <a:off x="-3425006" y="1434"/>
              <a:ext cx="3214186" cy="3235262"/>
              <a:chOff x="-3746647" y="-17883"/>
              <a:chExt cx="3214186" cy="3235262"/>
            </a:xfrm>
          </p:grpSpPr>
          <p:sp>
            <p:nvSpPr>
              <p:cNvPr id="21" name="Rechthoek 20"/>
              <p:cNvSpPr/>
              <p:nvPr userDrawn="1"/>
            </p:nvSpPr>
            <p:spPr>
              <a:xfrm>
                <a:off x="-3740986" y="-1788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22" name="Ovaal 21"/>
              <p:cNvSpPr/>
              <p:nvPr userDrawn="1"/>
            </p:nvSpPr>
            <p:spPr>
              <a:xfrm>
                <a:off x="-3746647" y="13371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23" name="Rechte verbindingslijn 22"/>
              <p:cNvCxnSpPr>
                <a:cxnSpLocks/>
              </p:cNvCxnSpPr>
              <p:nvPr userDrawn="1"/>
            </p:nvCxnSpPr>
            <p:spPr>
              <a:xfrm>
                <a:off x="-3740987" y="223752"/>
                <a:ext cx="3176013" cy="0"/>
              </a:xfrm>
              <a:prstGeom prst="line">
                <a:avLst/>
              </a:prstGeom>
              <a:noFill/>
              <a:ln w="3175" cap="flat" cmpd="sng" algn="ctr">
                <a:solidFill>
                  <a:schemeClr val="accent1"/>
                </a:solidFill>
                <a:prstDash val="solid"/>
              </a:ln>
              <a:effectLst/>
            </p:spPr>
          </p:cxnSp>
          <p:sp>
            <p:nvSpPr>
              <p:cNvPr id="24" name="Rechthoek 23"/>
              <p:cNvSpPr/>
              <p:nvPr userDrawn="1"/>
            </p:nvSpPr>
            <p:spPr>
              <a:xfrm>
                <a:off x="-3616190" y="348916"/>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900" b="0" noProof="0" dirty="0">
                    <a:solidFill>
                      <a:srgbClr val="FF3300"/>
                    </a:solidFill>
                    <a:latin typeface="Arial" panose="020B0604020202020204" pitchFamily="34" charset="0"/>
                    <a:cs typeface="Arial" panose="020B0604020202020204" pitchFamily="34" charset="0"/>
                  </a:rPr>
                  <a:t>Start</a:t>
                </a:r>
              </a:p>
            </p:txBody>
          </p:sp>
          <p:cxnSp>
            <p:nvCxnSpPr>
              <p:cNvPr id="25" name="Rechte verbindingslijn 24"/>
              <p:cNvCxnSpPr>
                <a:cxnSpLocks/>
              </p:cNvCxnSpPr>
              <p:nvPr userDrawn="1"/>
            </p:nvCxnSpPr>
            <p:spPr>
              <a:xfrm>
                <a:off x="-3183385" y="593897"/>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p:cNvCxnSpPr>
                <a:cxnSpLocks/>
              </p:cNvCxnSpPr>
              <p:nvPr userDrawn="1"/>
            </p:nvCxnSpPr>
            <p:spPr>
              <a:xfrm>
                <a:off x="-3740987" y="593897"/>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Rechthoek 27"/>
              <p:cNvSpPr/>
              <p:nvPr userDrawn="1"/>
            </p:nvSpPr>
            <p:spPr>
              <a:xfrm>
                <a:off x="-3610653" y="570366"/>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9" name="Groep 28"/>
              <p:cNvGrpSpPr/>
              <p:nvPr userDrawn="1"/>
            </p:nvGrpSpPr>
            <p:grpSpPr>
              <a:xfrm>
                <a:off x="-3324475" y="700986"/>
                <a:ext cx="182598" cy="143759"/>
                <a:chOff x="-3310843" y="700986"/>
                <a:chExt cx="182598" cy="143759"/>
              </a:xfrm>
            </p:grpSpPr>
            <p:grpSp>
              <p:nvGrpSpPr>
                <p:cNvPr id="80" name="Groep 79"/>
                <p:cNvGrpSpPr/>
                <p:nvPr userDrawn="1"/>
              </p:nvGrpSpPr>
              <p:grpSpPr>
                <a:xfrm>
                  <a:off x="-3310843" y="700986"/>
                  <a:ext cx="182598" cy="143759"/>
                  <a:chOff x="-3310843" y="700986"/>
                  <a:chExt cx="182598" cy="143759"/>
                </a:xfrm>
              </p:grpSpPr>
              <p:cxnSp>
                <p:nvCxnSpPr>
                  <p:cNvPr id="84" name="Rechte verbindingslijn 83"/>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85" name="Rechte verbindingslijn 84"/>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6" name="Rechte verbindingslijn 85"/>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7" name="Rechte verbindingslijn 86"/>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8" name="Rechte verbindingslijn 87"/>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81" name="Groep 80"/>
                <p:cNvGrpSpPr/>
                <p:nvPr userDrawn="1"/>
              </p:nvGrpSpPr>
              <p:grpSpPr>
                <a:xfrm flipH="1">
                  <a:off x="-3310774" y="735854"/>
                  <a:ext cx="88801" cy="72568"/>
                  <a:chOff x="-2091059" y="1395403"/>
                  <a:chExt cx="157316" cy="128558"/>
                </a:xfrm>
              </p:grpSpPr>
              <p:sp>
                <p:nvSpPr>
                  <p:cNvPr id="82" name="Rechthoek 8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Pijl: punthaak 8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30" name="Groep 29"/>
              <p:cNvGrpSpPr/>
              <p:nvPr userDrawn="1"/>
            </p:nvGrpSpPr>
            <p:grpSpPr>
              <a:xfrm>
                <a:off x="-3647748" y="700986"/>
                <a:ext cx="182598" cy="143759"/>
                <a:chOff x="-3634116" y="700986"/>
                <a:chExt cx="182598" cy="143759"/>
              </a:xfrm>
            </p:grpSpPr>
            <p:grpSp>
              <p:nvGrpSpPr>
                <p:cNvPr id="71" name="Groep 70"/>
                <p:cNvGrpSpPr/>
                <p:nvPr userDrawn="1"/>
              </p:nvGrpSpPr>
              <p:grpSpPr>
                <a:xfrm>
                  <a:off x="-3634116" y="700986"/>
                  <a:ext cx="182598" cy="143759"/>
                  <a:chOff x="-3634116" y="700986"/>
                  <a:chExt cx="182598" cy="143759"/>
                </a:xfrm>
              </p:grpSpPr>
              <p:cxnSp>
                <p:nvCxnSpPr>
                  <p:cNvPr id="75" name="Rechte verbindingslijn 74"/>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6" name="Rechte verbindingslijn 75"/>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7" name="Rechte verbindingslijn 76"/>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8" name="Rechte verbindingslijn 77"/>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9" name="Rechte verbindingslijn 78"/>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2" name="Groep 71"/>
                <p:cNvGrpSpPr/>
                <p:nvPr userDrawn="1"/>
              </p:nvGrpSpPr>
              <p:grpSpPr>
                <a:xfrm>
                  <a:off x="-3634047" y="735854"/>
                  <a:ext cx="88801" cy="72568"/>
                  <a:chOff x="-2091059" y="1395403"/>
                  <a:chExt cx="157316" cy="128558"/>
                </a:xfrm>
              </p:grpSpPr>
              <p:sp>
                <p:nvSpPr>
                  <p:cNvPr id="73" name="Rechthoek 7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4" name="Pijl: punthaak 7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31" name="Rechte verbindingslijn 30"/>
              <p:cNvCxnSpPr>
                <a:cxnSpLocks/>
              </p:cNvCxnSpPr>
              <p:nvPr userDrawn="1"/>
            </p:nvCxnSpPr>
            <p:spPr>
              <a:xfrm flipV="1">
                <a:off x="-3458095" y="504305"/>
                <a:ext cx="720437" cy="188422"/>
              </a:xfrm>
              <a:prstGeom prst="line">
                <a:avLst/>
              </a:prstGeom>
              <a:noFill/>
              <a:ln w="19050" cap="rnd" cmpd="sng" algn="ctr">
                <a:solidFill>
                  <a:srgbClr val="303E48"/>
                </a:solidFill>
                <a:prstDash val="solid"/>
                <a:headEnd type="oval"/>
              </a:ln>
              <a:effectLst/>
            </p:spPr>
          </p:cxnSp>
          <p:cxnSp>
            <p:nvCxnSpPr>
              <p:cNvPr id="32" name="Rechte verbindingslijn 31"/>
              <p:cNvCxnSpPr>
                <a:cxnSpLocks/>
              </p:cNvCxnSpPr>
              <p:nvPr userDrawn="1"/>
            </p:nvCxnSpPr>
            <p:spPr>
              <a:xfrm>
                <a:off x="-3142211" y="692727"/>
                <a:ext cx="399011" cy="238298"/>
              </a:xfrm>
              <a:prstGeom prst="line">
                <a:avLst/>
              </a:prstGeom>
              <a:noFill/>
              <a:ln w="19050" cap="rnd" cmpd="sng" algn="ctr">
                <a:solidFill>
                  <a:srgbClr val="303E48"/>
                </a:solidFill>
                <a:prstDash val="solid"/>
                <a:headEnd type="oval"/>
              </a:ln>
              <a:effectLst/>
            </p:spPr>
          </p:cxnSp>
          <p:grpSp>
            <p:nvGrpSpPr>
              <p:cNvPr id="33" name="Groep 32"/>
              <p:cNvGrpSpPr/>
              <p:nvPr userDrawn="1"/>
            </p:nvGrpSpPr>
            <p:grpSpPr>
              <a:xfrm>
                <a:off x="-2746678" y="350909"/>
                <a:ext cx="357690" cy="330595"/>
                <a:chOff x="-2721817" y="347336"/>
                <a:chExt cx="432805" cy="400021"/>
              </a:xfrm>
            </p:grpSpPr>
            <p:sp>
              <p:nvSpPr>
                <p:cNvPr id="60" name="Rechthoek 59"/>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61" name="Groep 60"/>
                <p:cNvGrpSpPr/>
                <p:nvPr userDrawn="1"/>
              </p:nvGrpSpPr>
              <p:grpSpPr>
                <a:xfrm>
                  <a:off x="-2652453" y="431583"/>
                  <a:ext cx="294076" cy="231526"/>
                  <a:chOff x="-3634116" y="700986"/>
                  <a:chExt cx="182598" cy="143759"/>
                </a:xfrm>
              </p:grpSpPr>
              <p:grpSp>
                <p:nvGrpSpPr>
                  <p:cNvPr id="62" name="Groep 61"/>
                  <p:cNvGrpSpPr/>
                  <p:nvPr userDrawn="1"/>
                </p:nvGrpSpPr>
                <p:grpSpPr>
                  <a:xfrm>
                    <a:off x="-3634116" y="700986"/>
                    <a:ext cx="182598" cy="143759"/>
                    <a:chOff x="-3634116" y="700986"/>
                    <a:chExt cx="182598" cy="143759"/>
                  </a:xfrm>
                </p:grpSpPr>
                <p:cxnSp>
                  <p:nvCxnSpPr>
                    <p:cNvPr id="66" name="Rechte verbindingslijn 65"/>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7" name="Rechte verbindingslijn 66"/>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8" name="Rechte verbindingslijn 67"/>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9" name="Rechte verbindingslijn 68"/>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0" name="Rechte verbindingslijn 69"/>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3" name="Groep 62"/>
                  <p:cNvGrpSpPr/>
                  <p:nvPr userDrawn="1"/>
                </p:nvGrpSpPr>
                <p:grpSpPr>
                  <a:xfrm>
                    <a:off x="-3634047" y="735854"/>
                    <a:ext cx="88801" cy="72568"/>
                    <a:chOff x="-2091059" y="1395403"/>
                    <a:chExt cx="157316" cy="128558"/>
                  </a:xfrm>
                </p:grpSpPr>
                <p:sp>
                  <p:nvSpPr>
                    <p:cNvPr id="64" name="Rechthoek 63"/>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5" name="Pijl: punthaak 64"/>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35" name="Groep 34"/>
              <p:cNvGrpSpPr/>
              <p:nvPr userDrawn="1"/>
            </p:nvGrpSpPr>
            <p:grpSpPr>
              <a:xfrm>
                <a:off x="-2746678" y="762183"/>
                <a:ext cx="357690" cy="330595"/>
                <a:chOff x="-2721817" y="782525"/>
                <a:chExt cx="432805" cy="400021"/>
              </a:xfrm>
            </p:grpSpPr>
            <p:sp>
              <p:nvSpPr>
                <p:cNvPr id="49" name="Rechthoek 48"/>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50" name="Groep 49"/>
                <p:cNvGrpSpPr/>
                <p:nvPr userDrawn="1"/>
              </p:nvGrpSpPr>
              <p:grpSpPr>
                <a:xfrm>
                  <a:off x="-2652453" y="866772"/>
                  <a:ext cx="294076" cy="231526"/>
                  <a:chOff x="-3310843" y="700986"/>
                  <a:chExt cx="182598" cy="143759"/>
                </a:xfrm>
              </p:grpSpPr>
              <p:grpSp>
                <p:nvGrpSpPr>
                  <p:cNvPr id="51" name="Groep 50"/>
                  <p:cNvGrpSpPr/>
                  <p:nvPr userDrawn="1"/>
                </p:nvGrpSpPr>
                <p:grpSpPr>
                  <a:xfrm>
                    <a:off x="-3310843" y="700986"/>
                    <a:ext cx="182598" cy="143759"/>
                    <a:chOff x="-3310843" y="700986"/>
                    <a:chExt cx="182598" cy="143759"/>
                  </a:xfrm>
                </p:grpSpPr>
                <p:cxnSp>
                  <p:nvCxnSpPr>
                    <p:cNvPr id="55" name="Rechte verbindingslijn 54"/>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6" name="Rechte verbindingslijn 55"/>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7" name="Rechte verbindingslijn 56"/>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8" name="Rechte verbindingslijn 57"/>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9" name="Rechte verbindingslijn 58"/>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2" name="Groep 51"/>
                  <p:cNvGrpSpPr/>
                  <p:nvPr userDrawn="1"/>
                </p:nvGrpSpPr>
                <p:grpSpPr>
                  <a:xfrm flipH="1">
                    <a:off x="-3310774" y="735854"/>
                    <a:ext cx="88801" cy="72568"/>
                    <a:chOff x="-2091059" y="1395403"/>
                    <a:chExt cx="157316" cy="128558"/>
                  </a:xfrm>
                </p:grpSpPr>
                <p:sp>
                  <p:nvSpPr>
                    <p:cNvPr id="53" name="Rechthoek 5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4" name="Pijl: punthaak 5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36" name="Rechthoek 35"/>
              <p:cNvSpPr/>
              <p:nvPr userDrawn="1"/>
            </p:nvSpPr>
            <p:spPr>
              <a:xfrm>
                <a:off x="-2271698" y="420133"/>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Niveau omhoog</a:t>
                </a:r>
              </a:p>
            </p:txBody>
          </p:sp>
          <p:sp>
            <p:nvSpPr>
              <p:cNvPr id="37" name="Rechthoek 36"/>
              <p:cNvSpPr/>
              <p:nvPr userDrawn="1"/>
            </p:nvSpPr>
            <p:spPr>
              <a:xfrm>
                <a:off x="-2271698" y="829257"/>
                <a:ext cx="1713837"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Niveau omlaag</a:t>
                </a:r>
              </a:p>
            </p:txBody>
          </p:sp>
          <p:cxnSp>
            <p:nvCxnSpPr>
              <p:cNvPr id="38" name="Rechte verbindingslijn 37"/>
              <p:cNvCxnSpPr>
                <a:cxnSpLocks/>
              </p:cNvCxnSpPr>
              <p:nvPr userDrawn="1"/>
            </p:nvCxnSpPr>
            <p:spPr>
              <a:xfrm>
                <a:off x="-3740987" y="1215973"/>
                <a:ext cx="3176013" cy="0"/>
              </a:xfrm>
              <a:prstGeom prst="line">
                <a:avLst/>
              </a:prstGeom>
              <a:noFill/>
              <a:ln w="3175" cap="flat" cmpd="sng" algn="ctr">
                <a:solidFill>
                  <a:schemeClr val="accent1"/>
                </a:solidFill>
                <a:prstDash val="solid"/>
              </a:ln>
              <a:effectLst/>
            </p:spPr>
          </p:cxnSp>
          <p:sp>
            <p:nvSpPr>
              <p:cNvPr id="39" name="Rechthoek 38"/>
              <p:cNvSpPr/>
              <p:nvPr userDrawn="1"/>
            </p:nvSpPr>
            <p:spPr>
              <a:xfrm>
                <a:off x="-3355565" y="1337197"/>
                <a:ext cx="2823104" cy="255963"/>
              </a:xfrm>
              <a:prstGeom prst="rect">
                <a:avLst/>
              </a:prstGeom>
              <a:noFill/>
              <a:ln w="25400" cap="flat" cmpd="sng" algn="ctr">
                <a:noFill/>
                <a:prstDash val="solid"/>
              </a:ln>
              <a:effectLst/>
            </p:spPr>
            <p:txBody>
              <a:bodyPr lIns="0" tIns="0" rIns="0" bIns="0" rtlCol="0" anchor="ctr"/>
              <a:lstStyle/>
              <a:p>
                <a:pPr marL="228600" marR="0" lvl="0"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err="1">
                    <a:solidFill>
                      <a:schemeClr val="accent6"/>
                    </a:solidFill>
                    <a:latin typeface="+mn-lt"/>
                    <a:ea typeface="+mn-ea"/>
                    <a:cs typeface="+mn-cs"/>
                  </a:rPr>
                  <a:t>Bullet</a:t>
                </a:r>
                <a:endParaRPr lang="nl-NL" sz="1600" kern="1200" noProof="0" dirty="0">
                  <a:solidFill>
                    <a:schemeClr val="accent6"/>
                  </a:solidFill>
                  <a:latin typeface="+mn-lt"/>
                  <a:ea typeface="+mn-ea"/>
                  <a:cs typeface="+mn-cs"/>
                </a:endParaRPr>
              </a:p>
            </p:txBody>
          </p:sp>
          <p:sp>
            <p:nvSpPr>
              <p:cNvPr id="40" name="Ovaal 39"/>
              <p:cNvSpPr/>
              <p:nvPr userDrawn="1"/>
            </p:nvSpPr>
            <p:spPr>
              <a:xfrm>
                <a:off x="-3746647" y="170911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1" name="Rechthoek 40"/>
              <p:cNvSpPr/>
              <p:nvPr userDrawn="1"/>
            </p:nvSpPr>
            <p:spPr>
              <a:xfrm>
                <a:off x="-3355565" y="1709118"/>
                <a:ext cx="2823104" cy="255963"/>
              </a:xfrm>
              <a:prstGeom prst="rect">
                <a:avLst/>
              </a:prstGeom>
              <a:noFill/>
              <a:ln w="25400" cap="flat" cmpd="sng" algn="ctr">
                <a:noFill/>
                <a:prstDash val="solid"/>
              </a:ln>
              <a:effectLst/>
            </p:spPr>
            <p:txBody>
              <a:bodyPr lIns="0" tIns="0" rIns="0" bIns="0" rtlCol="0" anchor="ctr"/>
              <a:lstStyle/>
              <a:p>
                <a:pPr marL="449263" marR="0" lvl="1"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a:solidFill>
                      <a:schemeClr val="accent6"/>
                    </a:solidFill>
                    <a:latin typeface="+mn-lt"/>
                    <a:ea typeface="+mn-ea"/>
                    <a:cs typeface="+mn-cs"/>
                  </a:rPr>
                  <a:t>Sub-</a:t>
                </a:r>
                <a:r>
                  <a:rPr lang="nl-NL" sz="1600" kern="1200" noProof="0" dirty="0" err="1">
                    <a:solidFill>
                      <a:schemeClr val="accent6"/>
                    </a:solidFill>
                    <a:latin typeface="+mn-lt"/>
                    <a:ea typeface="+mn-ea"/>
                    <a:cs typeface="+mn-cs"/>
                  </a:rPr>
                  <a:t>bullet</a:t>
                </a:r>
                <a:r>
                  <a:rPr lang="nl-NL" sz="1600" kern="1200" noProof="0" dirty="0">
                    <a:solidFill>
                      <a:schemeClr val="accent6"/>
                    </a:solidFill>
                    <a:latin typeface="+mn-lt"/>
                    <a:ea typeface="+mn-ea"/>
                    <a:cs typeface="+mn-cs"/>
                  </a:rPr>
                  <a:t> #1</a:t>
                </a:r>
              </a:p>
            </p:txBody>
          </p:sp>
          <p:sp>
            <p:nvSpPr>
              <p:cNvPr id="42" name="Ovaal 41"/>
              <p:cNvSpPr/>
              <p:nvPr userDrawn="1"/>
            </p:nvSpPr>
            <p:spPr>
              <a:xfrm>
                <a:off x="-3746647" y="208329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43" name="Rechthoek 42"/>
              <p:cNvSpPr/>
              <p:nvPr userDrawn="1"/>
            </p:nvSpPr>
            <p:spPr>
              <a:xfrm>
                <a:off x="-3355565" y="2083294"/>
                <a:ext cx="2823104" cy="255963"/>
              </a:xfrm>
              <a:prstGeom prst="rect">
                <a:avLst/>
              </a:prstGeom>
              <a:noFill/>
              <a:ln w="25400" cap="flat" cmpd="sng" algn="ctr">
                <a:noFill/>
                <a:prstDash val="solid"/>
              </a:ln>
              <a:effectLst/>
            </p:spPr>
            <p:txBody>
              <a:bodyPr lIns="0" tIns="0" rIns="0" bIns="0" rtlCol="0" anchor="ctr"/>
              <a:lstStyle/>
              <a:p>
                <a:pPr marL="674688" marR="0" lvl="2" indent="-228600" algn="l" defTabSz="914400" rtl="0" eaLnBrk="1" fontAlgn="auto" latinLnBrk="0" hangingPunct="1">
                  <a:lnSpc>
                    <a:spcPct val="90000"/>
                  </a:lnSpc>
                  <a:spcBef>
                    <a:spcPts val="500"/>
                  </a:spcBef>
                  <a:spcAft>
                    <a:spcPts val="600"/>
                  </a:spcAft>
                  <a:buClr>
                    <a:schemeClr val="accent6"/>
                  </a:buClr>
                  <a:buSzTx/>
                  <a:buFont typeface="Arial" panose="020B0604020202020204" pitchFamily="34" charset="0"/>
                  <a:buChar char="•"/>
                  <a:tabLst/>
                  <a:defRPr/>
                </a:pPr>
                <a:r>
                  <a:rPr lang="nl-NL" sz="1600" kern="1200" noProof="0" dirty="0">
                    <a:solidFill>
                      <a:schemeClr val="accent6"/>
                    </a:solidFill>
                    <a:latin typeface="+mn-lt"/>
                    <a:ea typeface="+mn-ea"/>
                    <a:cs typeface="+mn-cs"/>
                  </a:rPr>
                  <a:t>Sub-</a:t>
                </a:r>
                <a:r>
                  <a:rPr lang="nl-NL" sz="1600" kern="1200" noProof="0" dirty="0" err="1">
                    <a:solidFill>
                      <a:schemeClr val="accent6"/>
                    </a:solidFill>
                    <a:latin typeface="+mn-lt"/>
                    <a:ea typeface="+mn-ea"/>
                    <a:cs typeface="+mn-cs"/>
                  </a:rPr>
                  <a:t>bullet</a:t>
                </a:r>
                <a:r>
                  <a:rPr lang="nl-NL" sz="1600" kern="1200" noProof="0" dirty="0">
                    <a:solidFill>
                      <a:schemeClr val="accent6"/>
                    </a:solidFill>
                    <a:latin typeface="+mn-lt"/>
                    <a:ea typeface="+mn-ea"/>
                    <a:cs typeface="+mn-cs"/>
                  </a:rPr>
                  <a:t> #2</a:t>
                </a:r>
              </a:p>
            </p:txBody>
          </p:sp>
          <p:sp>
            <p:nvSpPr>
              <p:cNvPr id="44" name="Ovaal 43"/>
              <p:cNvSpPr/>
              <p:nvPr userDrawn="1"/>
            </p:nvSpPr>
            <p:spPr>
              <a:xfrm>
                <a:off x="-3746647" y="245594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45" name="Rechthoek 44"/>
              <p:cNvSpPr/>
              <p:nvPr userDrawn="1"/>
            </p:nvSpPr>
            <p:spPr>
              <a:xfrm>
                <a:off x="-3355565" y="2455939"/>
                <a:ext cx="2823104" cy="255963"/>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100000"/>
                  </a:lnSpc>
                  <a:spcBef>
                    <a:spcPts val="500"/>
                  </a:spcBef>
                  <a:spcAft>
                    <a:spcPts val="600"/>
                  </a:spcAft>
                  <a:buClrTx/>
                  <a:buSzTx/>
                  <a:buFont typeface="Arial" panose="020B0604020202020204" pitchFamily="34" charset="0"/>
                  <a:buNone/>
                  <a:tabLst/>
                  <a:defRPr/>
                </a:pPr>
                <a:r>
                  <a:rPr lang="nl-NL" sz="1600" kern="1200" noProof="0" dirty="0">
                    <a:solidFill>
                      <a:schemeClr val="accent6"/>
                    </a:solidFill>
                    <a:latin typeface="+mn-lt"/>
                    <a:ea typeface="+mn-ea"/>
                    <a:cs typeface="+mn-cs"/>
                  </a:rPr>
                  <a:t>Platte tekst</a:t>
                </a:r>
              </a:p>
            </p:txBody>
          </p:sp>
          <p:sp>
            <p:nvSpPr>
              <p:cNvPr id="46" name="Ovaal 45"/>
              <p:cNvSpPr/>
              <p:nvPr userDrawn="1"/>
            </p:nvSpPr>
            <p:spPr>
              <a:xfrm>
                <a:off x="-3746647" y="283954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7" name="Rechthoek 46"/>
              <p:cNvSpPr/>
              <p:nvPr userDrawn="1"/>
            </p:nvSpPr>
            <p:spPr>
              <a:xfrm>
                <a:off x="-3355565" y="2852245"/>
                <a:ext cx="2823104" cy="255963"/>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90000"/>
                  </a:lnSpc>
                  <a:spcBef>
                    <a:spcPts val="500"/>
                  </a:spcBef>
                  <a:spcAft>
                    <a:spcPts val="600"/>
                  </a:spcAft>
                  <a:buClrTx/>
                  <a:buSzTx/>
                  <a:buFont typeface="Arial" panose="020B0604020202020204" pitchFamily="34" charset="0"/>
                  <a:buNone/>
                  <a:tabLst/>
                  <a:defRPr/>
                </a:pPr>
                <a:r>
                  <a:rPr lang="nl-NL" sz="1800" b="1" kern="1200" noProof="0" dirty="0">
                    <a:solidFill>
                      <a:schemeClr val="accent4"/>
                    </a:solidFill>
                    <a:latin typeface="+mn-lt"/>
                    <a:ea typeface="+mn-ea"/>
                    <a:cs typeface="+mn-cs"/>
                  </a:rPr>
                  <a:t>Kopje</a:t>
                </a:r>
              </a:p>
            </p:txBody>
          </p:sp>
          <p:cxnSp>
            <p:nvCxnSpPr>
              <p:cNvPr id="48" name="Rechte verbindingslijn 47"/>
              <p:cNvCxnSpPr>
                <a:cxnSpLocks/>
              </p:cNvCxnSpPr>
              <p:nvPr userDrawn="1"/>
            </p:nvCxnSpPr>
            <p:spPr>
              <a:xfrm>
                <a:off x="-3740987" y="3217379"/>
                <a:ext cx="3176013" cy="0"/>
              </a:xfrm>
              <a:prstGeom prst="line">
                <a:avLst/>
              </a:prstGeom>
              <a:noFill/>
              <a:ln w="3175" cap="flat" cmpd="sng" algn="ctr">
                <a:solidFill>
                  <a:schemeClr val="accent1"/>
                </a:solidFill>
                <a:prstDash val="solid"/>
              </a:ln>
              <a:effectLst/>
            </p:spPr>
          </p:cxnSp>
        </p:grpSp>
        <p:grpSp>
          <p:nvGrpSpPr>
            <p:cNvPr id="17" name="Meer informatie"/>
            <p:cNvGrpSpPr/>
            <p:nvPr userDrawn="1"/>
          </p:nvGrpSpPr>
          <p:grpSpPr>
            <a:xfrm>
              <a:off x="-3421298" y="3370206"/>
              <a:ext cx="3178515" cy="783273"/>
              <a:chOff x="-3741486" y="3359148"/>
              <a:chExt cx="3178515" cy="783273"/>
            </a:xfrm>
          </p:grpSpPr>
          <p:sp>
            <p:nvSpPr>
              <p:cNvPr id="18"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9" name="Rechthoek 18"/>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 name="Rechte verbindingslijn 19"/>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grpSp>
      <p:grpSp>
        <p:nvGrpSpPr>
          <p:cNvPr id="9" name="Instructie"/>
          <p:cNvGrpSpPr/>
          <p:nvPr userDrawn="1"/>
        </p:nvGrpSpPr>
        <p:grpSpPr>
          <a:xfrm>
            <a:off x="12391603" y="1434"/>
            <a:ext cx="3183677" cy="6860317"/>
            <a:chOff x="12391603" y="1434"/>
            <a:chExt cx="3183677" cy="6860317"/>
          </a:xfrm>
        </p:grpSpPr>
        <p:grpSp>
          <p:nvGrpSpPr>
            <p:cNvPr id="89" name="Meer informatie"/>
            <p:cNvGrpSpPr/>
            <p:nvPr userDrawn="1"/>
          </p:nvGrpSpPr>
          <p:grpSpPr>
            <a:xfrm>
              <a:off x="12396764" y="6078478"/>
              <a:ext cx="3178515" cy="783273"/>
              <a:chOff x="-3741486" y="3359148"/>
              <a:chExt cx="3178515" cy="783273"/>
            </a:xfrm>
          </p:grpSpPr>
          <p:sp>
            <p:nvSpPr>
              <p:cNvPr id="90"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1" name="Rechthoek 90"/>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2" name="Rechte verbindingslijn 91"/>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grpSp>
          <p:nvGrpSpPr>
            <p:cNvPr id="93" name="Instructie"/>
            <p:cNvGrpSpPr/>
            <p:nvPr userDrawn="1"/>
          </p:nvGrpSpPr>
          <p:grpSpPr>
            <a:xfrm>
              <a:off x="12391603" y="1434"/>
              <a:ext cx="3183677" cy="2499789"/>
              <a:chOff x="12391603" y="-17883"/>
              <a:chExt cx="3183677" cy="2499789"/>
            </a:xfrm>
          </p:grpSpPr>
          <p:sp>
            <p:nvSpPr>
              <p:cNvPr id="94" name="Rechthoek 93"/>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a:t>
                </a:r>
              </a:p>
            </p:txBody>
          </p:sp>
          <p:sp>
            <p:nvSpPr>
              <p:cNvPr id="95" name="Ovaal 94"/>
              <p:cNvSpPr/>
              <p:nvPr userDrawn="1"/>
            </p:nvSpPr>
            <p:spPr>
              <a:xfrm>
                <a:off x="12391603" y="34860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6" name="Rechte verbindingslijn 95"/>
              <p:cNvCxnSpPr>
                <a:cxnSpLocks/>
              </p:cNvCxnSpPr>
              <p:nvPr userDrawn="1"/>
            </p:nvCxnSpPr>
            <p:spPr>
              <a:xfrm>
                <a:off x="12397263" y="223752"/>
                <a:ext cx="3178017" cy="0"/>
              </a:xfrm>
              <a:prstGeom prst="line">
                <a:avLst/>
              </a:prstGeom>
              <a:noFill/>
              <a:ln w="3175" cap="flat" cmpd="sng" algn="ctr">
                <a:solidFill>
                  <a:schemeClr val="accent1"/>
                </a:solidFill>
                <a:prstDash val="solid"/>
              </a:ln>
              <a:effectLst/>
            </p:spPr>
          </p:cxnSp>
          <p:cxnSp>
            <p:nvCxnSpPr>
              <p:cNvPr id="97" name="Rechte verbindingslijn 96"/>
              <p:cNvCxnSpPr>
                <a:cxnSpLocks/>
              </p:cNvCxnSpPr>
              <p:nvPr userDrawn="1"/>
            </p:nvCxnSpPr>
            <p:spPr>
              <a:xfrm>
                <a:off x="12397263" y="1560050"/>
                <a:ext cx="3178017" cy="0"/>
              </a:xfrm>
              <a:prstGeom prst="line">
                <a:avLst/>
              </a:prstGeom>
              <a:noFill/>
              <a:ln w="3175" cap="flat" cmpd="sng" algn="ctr">
                <a:solidFill>
                  <a:schemeClr val="accent1"/>
                </a:solidFill>
                <a:prstDash val="solid"/>
              </a:ln>
              <a:effectLst/>
            </p:spPr>
          </p:cxnSp>
          <p:sp>
            <p:nvSpPr>
              <p:cNvPr id="98" name="Rechthoek 97"/>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Klik op het pictogram om een nieuwe grafiek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99" name="Ovaal 98"/>
              <p:cNvSpPr/>
              <p:nvPr userDrawn="1"/>
            </p:nvSpPr>
            <p:spPr>
              <a:xfrm>
                <a:off x="12391603" y="168851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00" name="Rechthoek 99"/>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01" name="Groep 100"/>
              <p:cNvGrpSpPr/>
              <p:nvPr userDrawn="1"/>
            </p:nvGrpSpPr>
            <p:grpSpPr>
              <a:xfrm>
                <a:off x="12757284" y="2166667"/>
                <a:ext cx="825500" cy="209550"/>
                <a:chOff x="13504624" y="2482850"/>
                <a:chExt cx="825500" cy="209550"/>
              </a:xfrm>
            </p:grpSpPr>
            <p:sp>
              <p:nvSpPr>
                <p:cNvPr id="107" name="Rechthoek 106"/>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08" name="Rechte verbindingslijn 107"/>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02" name="Rechte verbindingslijn 101"/>
              <p:cNvCxnSpPr>
                <a:cxnSpLocks/>
              </p:cNvCxnSpPr>
              <p:nvPr userDrawn="1"/>
            </p:nvCxnSpPr>
            <p:spPr>
              <a:xfrm>
                <a:off x="12397263" y="2481906"/>
                <a:ext cx="3178017" cy="0"/>
              </a:xfrm>
              <a:prstGeom prst="line">
                <a:avLst/>
              </a:prstGeom>
              <a:noFill/>
              <a:ln w="3175" cap="flat" cmpd="sng" algn="ctr">
                <a:solidFill>
                  <a:schemeClr val="accent1"/>
                </a:solidFill>
                <a:prstDash val="solid"/>
              </a:ln>
              <a:effectLst/>
            </p:spPr>
          </p:cxnSp>
          <p:grpSp>
            <p:nvGrpSpPr>
              <p:cNvPr id="103" name="Grafiek icoon"/>
              <p:cNvGrpSpPr/>
              <p:nvPr userDrawn="1"/>
            </p:nvGrpSpPr>
            <p:grpSpPr>
              <a:xfrm>
                <a:off x="12757284" y="1130736"/>
                <a:ext cx="289372" cy="314992"/>
                <a:chOff x="12468049" y="1754144"/>
                <a:chExt cx="339072" cy="369091"/>
              </a:xfrm>
            </p:grpSpPr>
            <p:sp>
              <p:nvSpPr>
                <p:cNvPr id="104" name="Rechthoek 103"/>
                <p:cNvSpPr/>
                <p:nvPr/>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5" name="Rechthoek 104"/>
                <p:cNvSpPr/>
                <p:nvPr/>
              </p:nvSpPr>
              <p:spPr>
                <a:xfrm>
                  <a:off x="12590223" y="1754144"/>
                  <a:ext cx="92751" cy="369091"/>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6" name="Rechthoek 105"/>
                <p:cNvSpPr/>
                <p:nvPr/>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10" name="Instructie"/>
            <p:cNvGrpSpPr/>
            <p:nvPr userDrawn="1"/>
          </p:nvGrpSpPr>
          <p:grpSpPr>
            <a:xfrm>
              <a:off x="12391603" y="4350524"/>
              <a:ext cx="3183677" cy="1614821"/>
              <a:chOff x="12391603" y="4371790"/>
              <a:chExt cx="3183677" cy="1614821"/>
            </a:xfrm>
          </p:grpSpPr>
          <p:cxnSp>
            <p:nvCxnSpPr>
              <p:cNvPr id="111" name="Rechte verbindingslijn 110"/>
              <p:cNvCxnSpPr>
                <a:cxnSpLocks/>
              </p:cNvCxnSpPr>
              <p:nvPr userDrawn="1"/>
            </p:nvCxnSpPr>
            <p:spPr>
              <a:xfrm>
                <a:off x="12397263" y="5986611"/>
                <a:ext cx="3178017" cy="0"/>
              </a:xfrm>
              <a:prstGeom prst="line">
                <a:avLst/>
              </a:prstGeom>
              <a:noFill/>
              <a:ln w="3175" cap="flat" cmpd="sng" algn="ctr">
                <a:solidFill>
                  <a:schemeClr val="accent1"/>
                </a:solidFill>
                <a:prstDash val="solid"/>
              </a:ln>
              <a:effectLst/>
            </p:spPr>
          </p:cxnSp>
          <p:sp>
            <p:nvSpPr>
              <p:cNvPr id="112" name="Rechthoek 111"/>
              <p:cNvSpPr/>
              <p:nvPr userDrawn="1"/>
            </p:nvSpPr>
            <p:spPr>
              <a:xfrm>
                <a:off x="12397264" y="437179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Bewerken</a:t>
                </a:r>
              </a:p>
            </p:txBody>
          </p:sp>
          <p:sp>
            <p:nvSpPr>
              <p:cNvPr id="113" name="Ovaal 112"/>
              <p:cNvSpPr/>
              <p:nvPr userDrawn="1"/>
            </p:nvSpPr>
            <p:spPr>
              <a:xfrm>
                <a:off x="12391603" y="473828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4" name="Rechte verbindingslijn 113"/>
              <p:cNvCxnSpPr>
                <a:cxnSpLocks/>
              </p:cNvCxnSpPr>
              <p:nvPr userDrawn="1"/>
            </p:nvCxnSpPr>
            <p:spPr>
              <a:xfrm>
                <a:off x="12397263" y="4613425"/>
                <a:ext cx="3178017" cy="0"/>
              </a:xfrm>
              <a:prstGeom prst="line">
                <a:avLst/>
              </a:prstGeom>
              <a:noFill/>
              <a:ln w="3175" cap="flat" cmpd="sng" algn="ctr">
                <a:solidFill>
                  <a:schemeClr val="accent1"/>
                </a:solidFill>
                <a:prstDash val="solid"/>
              </a:ln>
              <a:effectLst/>
            </p:spPr>
          </p:cxnSp>
          <p:sp>
            <p:nvSpPr>
              <p:cNvPr id="115" name="Rechthoek 114"/>
              <p:cNvSpPr/>
              <p:nvPr userDrawn="1"/>
            </p:nvSpPr>
            <p:spPr>
              <a:xfrm>
                <a:off x="12757284" y="4804342"/>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116" name="Groep 115"/>
              <p:cNvGrpSpPr/>
              <p:nvPr userDrawn="1"/>
            </p:nvGrpSpPr>
            <p:grpSpPr>
              <a:xfrm>
                <a:off x="12757283" y="5247353"/>
                <a:ext cx="1482803" cy="639425"/>
                <a:chOff x="12757283" y="4365594"/>
                <a:chExt cx="1482803" cy="639425"/>
              </a:xfrm>
            </p:grpSpPr>
            <p:sp>
              <p:nvSpPr>
                <p:cNvPr id="117" name="Rechthoek 116"/>
                <p:cNvSpPr/>
                <p:nvPr userDrawn="1"/>
              </p:nvSpPr>
              <p:spPr>
                <a:xfrm>
                  <a:off x="12757283" y="4365594"/>
                  <a:ext cx="1405283"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8" name="Rechthoek 117"/>
                <p:cNvSpPr/>
                <p:nvPr userDrawn="1"/>
              </p:nvSpPr>
              <p:spPr>
                <a:xfrm>
                  <a:off x="12768264" y="4676983"/>
                  <a:ext cx="138826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9" name="Tekstvak 118"/>
                <p:cNvSpPr txBox="1"/>
                <p:nvPr userDrawn="1"/>
              </p:nvSpPr>
              <p:spPr>
                <a:xfrm>
                  <a:off x="12997648" y="4404704"/>
                  <a:ext cx="1110582"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120" name="Tekstvak 119"/>
                <p:cNvSpPr txBox="1"/>
                <p:nvPr userDrawn="1"/>
              </p:nvSpPr>
              <p:spPr>
                <a:xfrm>
                  <a:off x="12984220" y="4725830"/>
                  <a:ext cx="1134212"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12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97000"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2" name="Groep 121"/>
                <p:cNvGrpSpPr/>
                <p:nvPr userDrawn="1"/>
              </p:nvGrpSpPr>
              <p:grpSpPr>
                <a:xfrm>
                  <a:off x="12831198" y="4432250"/>
                  <a:ext cx="139861" cy="152244"/>
                  <a:chOff x="12574450" y="6053892"/>
                  <a:chExt cx="169232" cy="184215"/>
                </a:xfrm>
              </p:grpSpPr>
              <p:sp>
                <p:nvSpPr>
                  <p:cNvPr id="145" name="Rechthoek 144"/>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46" name="Rechthoek 145"/>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47" name="Rechthoek 146"/>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123" name="Groep 122"/>
                <p:cNvGrpSpPr/>
                <p:nvPr userDrawn="1"/>
              </p:nvGrpSpPr>
              <p:grpSpPr>
                <a:xfrm>
                  <a:off x="12831198" y="4748585"/>
                  <a:ext cx="184916" cy="120210"/>
                  <a:chOff x="8815516" y="1076284"/>
                  <a:chExt cx="503174" cy="327105"/>
                </a:xfrm>
              </p:grpSpPr>
              <p:sp>
                <p:nvSpPr>
                  <p:cNvPr id="124" name="Rechthoek 123"/>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25" name="Groep 124"/>
                  <p:cNvGrpSpPr/>
                  <p:nvPr userDrawn="1"/>
                </p:nvGrpSpPr>
                <p:grpSpPr>
                  <a:xfrm>
                    <a:off x="8815517" y="1076284"/>
                    <a:ext cx="503173" cy="327105"/>
                    <a:chOff x="1351248" y="-683635"/>
                    <a:chExt cx="503173" cy="327105"/>
                  </a:xfrm>
                </p:grpSpPr>
                <p:grpSp>
                  <p:nvGrpSpPr>
                    <p:cNvPr id="126" name="Groep 125"/>
                    <p:cNvGrpSpPr/>
                    <p:nvPr userDrawn="1"/>
                  </p:nvGrpSpPr>
                  <p:grpSpPr>
                    <a:xfrm>
                      <a:off x="1351248" y="-683635"/>
                      <a:ext cx="375186" cy="293652"/>
                      <a:chOff x="1094874" y="-884923"/>
                      <a:chExt cx="884668" cy="692417"/>
                    </a:xfrm>
                  </p:grpSpPr>
                  <p:sp>
                    <p:nvSpPr>
                      <p:cNvPr id="131" name="Rechthoek 130"/>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32" name="Groep 131"/>
                      <p:cNvGrpSpPr/>
                      <p:nvPr userDrawn="1"/>
                    </p:nvGrpSpPr>
                    <p:grpSpPr>
                      <a:xfrm>
                        <a:off x="1094874" y="-878306"/>
                        <a:ext cx="867364" cy="685800"/>
                        <a:chOff x="1094874" y="-878306"/>
                        <a:chExt cx="867364" cy="613611"/>
                      </a:xfrm>
                    </p:grpSpPr>
                    <p:cxnSp>
                      <p:nvCxnSpPr>
                        <p:cNvPr id="138" name="Rechte verbindingslijn 137"/>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9" name="Rechte verbindingslijn 138"/>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40" name="Groep 139"/>
                        <p:cNvGrpSpPr/>
                        <p:nvPr userDrawn="1"/>
                      </p:nvGrpSpPr>
                      <p:grpSpPr>
                        <a:xfrm>
                          <a:off x="1270535" y="-878306"/>
                          <a:ext cx="526983" cy="613611"/>
                          <a:chOff x="1270535" y="-745959"/>
                          <a:chExt cx="526983" cy="481264"/>
                        </a:xfrm>
                      </p:grpSpPr>
                      <p:cxnSp>
                        <p:nvCxnSpPr>
                          <p:cNvPr id="141" name="Rechte verbindingslijn 140"/>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2" name="Rechte verbindingslijn 141"/>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3" name="Rechte verbindingslijn 142"/>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44" name="Rechte verbindingslijn 143"/>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33" name="Rechte verbindingslijn 132"/>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34" name="Groep 133"/>
                      <p:cNvGrpSpPr/>
                      <p:nvPr userDrawn="1"/>
                    </p:nvGrpSpPr>
                    <p:grpSpPr>
                      <a:xfrm>
                        <a:off x="1094874" y="-607596"/>
                        <a:ext cx="878306" cy="276726"/>
                        <a:chOff x="1106905" y="-607596"/>
                        <a:chExt cx="878307" cy="276726"/>
                      </a:xfrm>
                    </p:grpSpPr>
                    <p:cxnSp>
                      <p:nvCxnSpPr>
                        <p:cNvPr id="135" name="Rechte verbindingslijn 134"/>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6" name="Rechte verbindingslijn 135"/>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37" name="Rechte verbindingslijn 136"/>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27" name="Groep 126"/>
                    <p:cNvGrpSpPr/>
                    <p:nvPr userDrawn="1"/>
                  </p:nvGrpSpPr>
                  <p:grpSpPr>
                    <a:xfrm rot="2700000">
                      <a:off x="1605871" y="-605080"/>
                      <a:ext cx="90079" cy="407021"/>
                      <a:chOff x="3130062" y="-817193"/>
                      <a:chExt cx="131884" cy="595920"/>
                    </a:xfrm>
                    <a:solidFill>
                      <a:srgbClr val="3399FF"/>
                    </a:solidFill>
                  </p:grpSpPr>
                  <p:sp>
                    <p:nvSpPr>
                      <p:cNvPr id="128" name="Rechthoek 127"/>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9" name="Rechthoek: afgeronde bovenhoeken 128"/>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0" name="Gelijkbenige driehoek 129"/>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grpSp>
        <p:nvGrpSpPr>
          <p:cNvPr id="148" name="Instructie"/>
          <p:cNvGrpSpPr/>
          <p:nvPr userDrawn="1"/>
        </p:nvGrpSpPr>
        <p:grpSpPr>
          <a:xfrm>
            <a:off x="-3428327" y="4512342"/>
            <a:ext cx="3222791" cy="2345658"/>
            <a:chOff x="-3428327" y="4512342"/>
            <a:chExt cx="3222791" cy="2345658"/>
          </a:xfrm>
        </p:grpSpPr>
        <p:sp>
          <p:nvSpPr>
            <p:cNvPr id="149" name="Rechthoek 148"/>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50" name="Rechte verbindingslijn 149"/>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151" name="Ovaal 150"/>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52" name="Rechthoek 151"/>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te maken.</a:t>
              </a:r>
            </a:p>
          </p:txBody>
        </p:sp>
        <p:cxnSp>
          <p:nvCxnSpPr>
            <p:cNvPr id="153" name="Rechte verbindingslijn 152"/>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54" name="Ovaal 153"/>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55" name="Rechthoek 154"/>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56" name="Rechte verbindingslijn 155"/>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57" name="Groep 156"/>
            <p:cNvGrpSpPr/>
            <p:nvPr userDrawn="1"/>
          </p:nvGrpSpPr>
          <p:grpSpPr>
            <a:xfrm>
              <a:off x="-886669" y="4993966"/>
              <a:ext cx="681133" cy="750023"/>
              <a:chOff x="-910573" y="4987990"/>
              <a:chExt cx="681133" cy="750023"/>
            </a:xfrm>
          </p:grpSpPr>
          <p:grpSp>
            <p:nvGrpSpPr>
              <p:cNvPr id="158" name="Groep 157"/>
              <p:cNvGrpSpPr/>
              <p:nvPr userDrawn="1"/>
            </p:nvGrpSpPr>
            <p:grpSpPr>
              <a:xfrm>
                <a:off x="-713542" y="4987990"/>
                <a:ext cx="287071" cy="379107"/>
                <a:chOff x="-4050578" y="288410"/>
                <a:chExt cx="322125" cy="379107"/>
              </a:xfrm>
            </p:grpSpPr>
            <p:sp>
              <p:nvSpPr>
                <p:cNvPr id="160" name="Rechthoek met één afgeknipte en afgeronde hoek 47"/>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61" name="Rechthoekige driehoek 160"/>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62" name="Rechthoek 161"/>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163" name="Rechthoek 162"/>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159" name="Rechthoek 158"/>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3357872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0% Grafiek">
    <p:spTree>
      <p:nvGrpSpPr>
        <p:cNvPr id="1" name=""/>
        <p:cNvGrpSpPr/>
        <p:nvPr/>
      </p:nvGrpSpPr>
      <p:grpSpPr>
        <a:xfrm>
          <a:off x="0" y="0"/>
          <a:ext cx="0" cy="0"/>
          <a:chOff x="0" y="0"/>
          <a:chExt cx="0" cy="0"/>
        </a:xfrm>
      </p:grpSpPr>
      <p:sp>
        <p:nvSpPr>
          <p:cNvPr id="27" name="Vrije vorm: vorm 26"/>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1006839" y="978484"/>
            <a:ext cx="4967005" cy="745385"/>
          </a:xfrm>
        </p:spPr>
        <p:txBody>
          <a:bodyPr/>
          <a:lstStyle>
            <a:lvl1pPr>
              <a:defRPr/>
            </a:lvl1pPr>
          </a:lstStyle>
          <a:p>
            <a:r>
              <a:rPr lang="nl-NL" smtClean="0"/>
              <a:t>Klik om de stijl te bewerken</a:t>
            </a:r>
            <a:endParaRPr lang="nl-NL" dirty="0"/>
          </a:p>
        </p:txBody>
      </p:sp>
      <p:sp>
        <p:nvSpPr>
          <p:cNvPr id="5" name="Tijdelijke aanduiding voor voettekst 4"/>
          <p:cNvSpPr>
            <a:spLocks noGrp="1"/>
          </p:cNvSpPr>
          <p:nvPr>
            <p:ph type="ftr" sz="quarter" idx="11"/>
          </p:nvPr>
        </p:nvSpPr>
        <p:spPr/>
        <p:txBody>
          <a:bodyPr/>
          <a:lstStyle/>
          <a:p>
            <a:r>
              <a:rPr lang="nl-NL"/>
              <a:t>Onderzoek / Gezond werken in de zorg</a:t>
            </a:r>
          </a:p>
        </p:txBody>
      </p:sp>
      <p:sp>
        <p:nvSpPr>
          <p:cNvPr id="6" name="Tijdelijke aanduiding voor dianummer 5"/>
          <p:cNvSpPr>
            <a:spLocks noGrp="1"/>
          </p:cNvSpPr>
          <p:nvPr>
            <p:ph type="sldNum" sz="quarter" idx="12"/>
          </p:nvPr>
        </p:nvSpPr>
        <p:spPr/>
        <p:txBody>
          <a:bodyPr/>
          <a:lstStyle/>
          <a:p>
            <a:fld id="{180FCC8E-E873-4DD1-8B3A-674AD2DF981E}" type="slidenum">
              <a:rPr lang="nl-NL" smtClean="0"/>
              <a:t>‹nr.›</a:t>
            </a:fld>
            <a:endParaRPr lang="nl-NL"/>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100% Grafiek</a:t>
            </a:r>
          </a:p>
        </p:txBody>
      </p:sp>
      <p:sp>
        <p:nvSpPr>
          <p:cNvPr id="8" name="Tijdelijke aanduiding voor grafiek 7"/>
          <p:cNvSpPr>
            <a:spLocks noGrp="1"/>
          </p:cNvSpPr>
          <p:nvPr>
            <p:ph type="chart" sz="quarter" idx="13" hasCustomPrompt="1"/>
          </p:nvPr>
        </p:nvSpPr>
        <p:spPr>
          <a:xfrm>
            <a:off x="1006839" y="1723869"/>
            <a:ext cx="10190813" cy="4029232"/>
          </a:xfrm>
          <a:solidFill>
            <a:schemeClr val="bg1">
              <a:lumMod val="95000"/>
            </a:schemeClr>
          </a:solidFill>
        </p:spPr>
        <p:txBody>
          <a:bodyPr bIns="108000" anchor="ctr"/>
          <a:lstStyle>
            <a:lvl1pPr marL="0" indent="0" algn="ctr">
              <a:lnSpc>
                <a:spcPct val="300000"/>
              </a:lnSpc>
              <a:buNone/>
              <a:defRPr sz="1400"/>
            </a:lvl1pPr>
          </a:lstStyle>
          <a:p>
            <a:r>
              <a:rPr lang="nl-NL" dirty="0"/>
              <a:t>Klik op het icoon om</a:t>
            </a:r>
            <a:br>
              <a:rPr lang="nl-NL" dirty="0"/>
            </a:br>
            <a:r>
              <a:rPr lang="nl-NL" dirty="0"/>
              <a:t>een grafiek toe te voegen</a:t>
            </a:r>
          </a:p>
        </p:txBody>
      </p:sp>
      <p:grpSp>
        <p:nvGrpSpPr>
          <p:cNvPr id="10" name="Instructie"/>
          <p:cNvGrpSpPr/>
          <p:nvPr userDrawn="1"/>
        </p:nvGrpSpPr>
        <p:grpSpPr>
          <a:xfrm>
            <a:off x="12391603" y="1434"/>
            <a:ext cx="3183677" cy="6860317"/>
            <a:chOff x="12391603" y="1434"/>
            <a:chExt cx="3183677" cy="6860317"/>
          </a:xfrm>
        </p:grpSpPr>
        <p:grpSp>
          <p:nvGrpSpPr>
            <p:cNvPr id="11" name="Meer informatie"/>
            <p:cNvGrpSpPr/>
            <p:nvPr userDrawn="1"/>
          </p:nvGrpSpPr>
          <p:grpSpPr>
            <a:xfrm>
              <a:off x="12396764" y="6078478"/>
              <a:ext cx="3178515" cy="783273"/>
              <a:chOff x="-3741486" y="3359148"/>
              <a:chExt cx="3178515" cy="783273"/>
            </a:xfrm>
          </p:grpSpPr>
          <p:sp>
            <p:nvSpPr>
              <p:cNvPr id="69"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70" name="Rechthoek 69"/>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1" name="Rechte verbindingslijn 70"/>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grpSp>
          <p:nvGrpSpPr>
            <p:cNvPr id="12" name="Instructie"/>
            <p:cNvGrpSpPr/>
            <p:nvPr userDrawn="1"/>
          </p:nvGrpSpPr>
          <p:grpSpPr>
            <a:xfrm>
              <a:off x="12391603" y="1434"/>
              <a:ext cx="3183677" cy="2499789"/>
              <a:chOff x="12391603" y="-17883"/>
              <a:chExt cx="3183677" cy="2499789"/>
            </a:xfrm>
          </p:grpSpPr>
          <p:sp>
            <p:nvSpPr>
              <p:cNvPr id="53" name="Rechthoek 52"/>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a:t>
                </a:r>
              </a:p>
            </p:txBody>
          </p:sp>
          <p:sp>
            <p:nvSpPr>
              <p:cNvPr id="54" name="Ovaal 53"/>
              <p:cNvSpPr/>
              <p:nvPr userDrawn="1"/>
            </p:nvSpPr>
            <p:spPr>
              <a:xfrm>
                <a:off x="12391603" y="34860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55" name="Rechte verbindingslijn 54"/>
              <p:cNvCxnSpPr>
                <a:cxnSpLocks/>
              </p:cNvCxnSpPr>
              <p:nvPr userDrawn="1"/>
            </p:nvCxnSpPr>
            <p:spPr>
              <a:xfrm>
                <a:off x="12397263" y="223752"/>
                <a:ext cx="3178017" cy="0"/>
              </a:xfrm>
              <a:prstGeom prst="line">
                <a:avLst/>
              </a:prstGeom>
              <a:noFill/>
              <a:ln w="3175" cap="flat" cmpd="sng" algn="ctr">
                <a:solidFill>
                  <a:schemeClr val="accent1"/>
                </a:solidFill>
                <a:prstDash val="solid"/>
              </a:ln>
              <a:effectLst/>
            </p:spPr>
          </p:cxnSp>
          <p:cxnSp>
            <p:nvCxnSpPr>
              <p:cNvPr id="56" name="Rechte verbindingslijn 55"/>
              <p:cNvCxnSpPr>
                <a:cxnSpLocks/>
              </p:cNvCxnSpPr>
              <p:nvPr userDrawn="1"/>
            </p:nvCxnSpPr>
            <p:spPr>
              <a:xfrm>
                <a:off x="12397263" y="1560050"/>
                <a:ext cx="3178017" cy="0"/>
              </a:xfrm>
              <a:prstGeom prst="line">
                <a:avLst/>
              </a:prstGeom>
              <a:noFill/>
              <a:ln w="3175" cap="flat" cmpd="sng" algn="ctr">
                <a:solidFill>
                  <a:schemeClr val="accent1"/>
                </a:solidFill>
                <a:prstDash val="solid"/>
              </a:ln>
              <a:effectLst/>
            </p:spPr>
          </p:cxnSp>
          <p:sp>
            <p:nvSpPr>
              <p:cNvPr id="57" name="Rechthoek 56"/>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Klik op het pictogram om een nieuwe grafiek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58" name="Ovaal 57"/>
              <p:cNvSpPr/>
              <p:nvPr userDrawn="1"/>
            </p:nvSpPr>
            <p:spPr>
              <a:xfrm>
                <a:off x="12391603" y="168851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9" name="Rechthoek 58"/>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0" name="Groep 59"/>
              <p:cNvGrpSpPr/>
              <p:nvPr userDrawn="1"/>
            </p:nvGrpSpPr>
            <p:grpSpPr>
              <a:xfrm>
                <a:off x="12757284" y="2166667"/>
                <a:ext cx="825500" cy="209550"/>
                <a:chOff x="13504624" y="2482850"/>
                <a:chExt cx="825500" cy="209550"/>
              </a:xfrm>
            </p:grpSpPr>
            <p:sp>
              <p:nvSpPr>
                <p:cNvPr id="66" name="Rechthoek 65"/>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67" name="Rechte verbindingslijn 66"/>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8" name="Gelijkbenige driehoek 67"/>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61" name="Rechte verbindingslijn 60"/>
              <p:cNvCxnSpPr>
                <a:cxnSpLocks/>
              </p:cNvCxnSpPr>
              <p:nvPr userDrawn="1"/>
            </p:nvCxnSpPr>
            <p:spPr>
              <a:xfrm>
                <a:off x="12397263" y="2481906"/>
                <a:ext cx="3178017" cy="0"/>
              </a:xfrm>
              <a:prstGeom prst="line">
                <a:avLst/>
              </a:prstGeom>
              <a:noFill/>
              <a:ln w="3175" cap="flat" cmpd="sng" algn="ctr">
                <a:solidFill>
                  <a:schemeClr val="accent1"/>
                </a:solidFill>
                <a:prstDash val="solid"/>
              </a:ln>
              <a:effectLst/>
            </p:spPr>
          </p:cxnSp>
          <p:grpSp>
            <p:nvGrpSpPr>
              <p:cNvPr id="62" name="Grafiek icoon"/>
              <p:cNvGrpSpPr/>
              <p:nvPr userDrawn="1"/>
            </p:nvGrpSpPr>
            <p:grpSpPr>
              <a:xfrm>
                <a:off x="12757284" y="1130736"/>
                <a:ext cx="289372" cy="314992"/>
                <a:chOff x="12468049" y="1754144"/>
                <a:chExt cx="339072" cy="369091"/>
              </a:xfrm>
            </p:grpSpPr>
            <p:sp>
              <p:nvSpPr>
                <p:cNvPr id="63" name="Rechthoek 62"/>
                <p:cNvSpPr/>
                <p:nvPr/>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4" name="Rechthoek 63"/>
                <p:cNvSpPr/>
                <p:nvPr/>
              </p:nvSpPr>
              <p:spPr>
                <a:xfrm>
                  <a:off x="12590223" y="1754144"/>
                  <a:ext cx="92751" cy="369091"/>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5" name="Rechthoek 64"/>
                <p:cNvSpPr/>
                <p:nvPr/>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3" name="Instructie"/>
            <p:cNvGrpSpPr/>
            <p:nvPr userDrawn="1"/>
          </p:nvGrpSpPr>
          <p:grpSpPr>
            <a:xfrm>
              <a:off x="12391603" y="4350524"/>
              <a:ext cx="3183677" cy="1614821"/>
              <a:chOff x="12391603" y="4371790"/>
              <a:chExt cx="3183677" cy="1614821"/>
            </a:xfrm>
          </p:grpSpPr>
          <p:cxnSp>
            <p:nvCxnSpPr>
              <p:cNvPr id="15" name="Rechte verbindingslijn 14"/>
              <p:cNvCxnSpPr>
                <a:cxnSpLocks/>
              </p:cNvCxnSpPr>
              <p:nvPr userDrawn="1"/>
            </p:nvCxnSpPr>
            <p:spPr>
              <a:xfrm>
                <a:off x="12397263" y="5986611"/>
                <a:ext cx="3178017" cy="0"/>
              </a:xfrm>
              <a:prstGeom prst="line">
                <a:avLst/>
              </a:prstGeom>
              <a:noFill/>
              <a:ln w="3175" cap="flat" cmpd="sng" algn="ctr">
                <a:solidFill>
                  <a:schemeClr val="accent1"/>
                </a:solidFill>
                <a:prstDash val="solid"/>
              </a:ln>
              <a:effectLst/>
            </p:spPr>
          </p:cxnSp>
          <p:sp>
            <p:nvSpPr>
              <p:cNvPr id="16" name="Rechthoek 15"/>
              <p:cNvSpPr/>
              <p:nvPr userDrawn="1"/>
            </p:nvSpPr>
            <p:spPr>
              <a:xfrm>
                <a:off x="12397264" y="437179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Bewerken</a:t>
                </a:r>
              </a:p>
            </p:txBody>
          </p:sp>
          <p:sp>
            <p:nvSpPr>
              <p:cNvPr id="17" name="Ovaal 16"/>
              <p:cNvSpPr/>
              <p:nvPr userDrawn="1"/>
            </p:nvSpPr>
            <p:spPr>
              <a:xfrm>
                <a:off x="12391603" y="473828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8" name="Rechte verbindingslijn 17"/>
              <p:cNvCxnSpPr>
                <a:cxnSpLocks/>
              </p:cNvCxnSpPr>
              <p:nvPr userDrawn="1"/>
            </p:nvCxnSpPr>
            <p:spPr>
              <a:xfrm>
                <a:off x="12397263" y="4613425"/>
                <a:ext cx="3178017" cy="0"/>
              </a:xfrm>
              <a:prstGeom prst="line">
                <a:avLst/>
              </a:prstGeom>
              <a:noFill/>
              <a:ln w="3175" cap="flat" cmpd="sng" algn="ctr">
                <a:solidFill>
                  <a:schemeClr val="accent1"/>
                </a:solidFill>
                <a:prstDash val="solid"/>
              </a:ln>
              <a:effectLst/>
            </p:spPr>
          </p:cxnSp>
          <p:sp>
            <p:nvSpPr>
              <p:cNvPr id="19" name="Rechthoek 18"/>
              <p:cNvSpPr/>
              <p:nvPr userDrawn="1"/>
            </p:nvSpPr>
            <p:spPr>
              <a:xfrm>
                <a:off x="12757284" y="4804342"/>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20" name="Groep 19"/>
              <p:cNvGrpSpPr/>
              <p:nvPr userDrawn="1"/>
            </p:nvGrpSpPr>
            <p:grpSpPr>
              <a:xfrm>
                <a:off x="12757283" y="5247353"/>
                <a:ext cx="1482803" cy="639425"/>
                <a:chOff x="12757283" y="4365594"/>
                <a:chExt cx="1482803" cy="639425"/>
              </a:xfrm>
            </p:grpSpPr>
            <p:sp>
              <p:nvSpPr>
                <p:cNvPr id="21" name="Rechthoek 20"/>
                <p:cNvSpPr/>
                <p:nvPr userDrawn="1"/>
              </p:nvSpPr>
              <p:spPr>
                <a:xfrm>
                  <a:off x="12757283" y="4365594"/>
                  <a:ext cx="1405283"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2" name="Rechthoek 21"/>
                <p:cNvSpPr/>
                <p:nvPr userDrawn="1"/>
              </p:nvSpPr>
              <p:spPr>
                <a:xfrm>
                  <a:off x="12768264" y="4676983"/>
                  <a:ext cx="138826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 name="Tekstvak 22"/>
                <p:cNvSpPr txBox="1"/>
                <p:nvPr userDrawn="1"/>
              </p:nvSpPr>
              <p:spPr>
                <a:xfrm>
                  <a:off x="12997648" y="4404704"/>
                  <a:ext cx="1110582"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4" name="Tekstvak 23"/>
                <p:cNvSpPr txBox="1"/>
                <p:nvPr userDrawn="1"/>
              </p:nvSpPr>
              <p:spPr>
                <a:xfrm>
                  <a:off x="12984220" y="4725830"/>
                  <a:ext cx="1134212"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97000"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ep 25"/>
                <p:cNvGrpSpPr/>
                <p:nvPr userDrawn="1"/>
              </p:nvGrpSpPr>
              <p:grpSpPr>
                <a:xfrm>
                  <a:off x="12831198" y="4432250"/>
                  <a:ext cx="139861" cy="152244"/>
                  <a:chOff x="12574450" y="6053892"/>
                  <a:chExt cx="169232" cy="184215"/>
                </a:xfrm>
              </p:grpSpPr>
              <p:sp>
                <p:nvSpPr>
                  <p:cNvPr id="50" name="Rechthoek 49"/>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51" name="Rechthoek 50"/>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52" name="Rechthoek 51"/>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28" name="Groep 27"/>
                <p:cNvGrpSpPr/>
                <p:nvPr userDrawn="1"/>
              </p:nvGrpSpPr>
              <p:grpSpPr>
                <a:xfrm>
                  <a:off x="12831198" y="4748585"/>
                  <a:ext cx="184916" cy="120210"/>
                  <a:chOff x="8815516" y="1076284"/>
                  <a:chExt cx="503174" cy="327105"/>
                </a:xfrm>
              </p:grpSpPr>
              <p:sp>
                <p:nvSpPr>
                  <p:cNvPr id="29" name="Rechthoek 28"/>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30" name="Groep 29"/>
                  <p:cNvGrpSpPr/>
                  <p:nvPr userDrawn="1"/>
                </p:nvGrpSpPr>
                <p:grpSpPr>
                  <a:xfrm>
                    <a:off x="8815517" y="1076284"/>
                    <a:ext cx="503173" cy="327105"/>
                    <a:chOff x="1351248" y="-683635"/>
                    <a:chExt cx="503173" cy="327105"/>
                  </a:xfrm>
                </p:grpSpPr>
                <p:grpSp>
                  <p:nvGrpSpPr>
                    <p:cNvPr id="31" name="Groep 30"/>
                    <p:cNvGrpSpPr/>
                    <p:nvPr userDrawn="1"/>
                  </p:nvGrpSpPr>
                  <p:grpSpPr>
                    <a:xfrm>
                      <a:off x="1351248" y="-683635"/>
                      <a:ext cx="375186" cy="293652"/>
                      <a:chOff x="1094874" y="-884923"/>
                      <a:chExt cx="884668" cy="692417"/>
                    </a:xfrm>
                  </p:grpSpPr>
                  <p:sp>
                    <p:nvSpPr>
                      <p:cNvPr id="36" name="Rechthoek 35"/>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37" name="Groep 36"/>
                      <p:cNvGrpSpPr/>
                      <p:nvPr userDrawn="1"/>
                    </p:nvGrpSpPr>
                    <p:grpSpPr>
                      <a:xfrm>
                        <a:off x="1094874" y="-878306"/>
                        <a:ext cx="867364" cy="685800"/>
                        <a:chOff x="1094874" y="-878306"/>
                        <a:chExt cx="867364" cy="613611"/>
                      </a:xfrm>
                    </p:grpSpPr>
                    <p:cxnSp>
                      <p:nvCxnSpPr>
                        <p:cNvPr id="43" name="Rechte verbindingslijn 42"/>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45" name="Groep 44"/>
                        <p:cNvGrpSpPr/>
                        <p:nvPr userDrawn="1"/>
                      </p:nvGrpSpPr>
                      <p:grpSpPr>
                        <a:xfrm>
                          <a:off x="1270535" y="-878306"/>
                          <a:ext cx="526983" cy="613611"/>
                          <a:chOff x="1270535" y="-745959"/>
                          <a:chExt cx="526983" cy="481264"/>
                        </a:xfrm>
                      </p:grpSpPr>
                      <p:cxnSp>
                        <p:nvCxnSpPr>
                          <p:cNvPr id="46" name="Rechte verbindingslijn 45"/>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38" name="Rechte verbindingslijn 37"/>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39" name="Groep 38"/>
                      <p:cNvGrpSpPr/>
                      <p:nvPr userDrawn="1"/>
                    </p:nvGrpSpPr>
                    <p:grpSpPr>
                      <a:xfrm>
                        <a:off x="1094874" y="-607596"/>
                        <a:ext cx="878306" cy="276726"/>
                        <a:chOff x="1106905" y="-607596"/>
                        <a:chExt cx="878307" cy="276726"/>
                      </a:xfrm>
                    </p:grpSpPr>
                    <p:cxnSp>
                      <p:nvCxnSpPr>
                        <p:cNvPr id="40" name="Rechte verbindingslijn 39"/>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2" name="Rechte verbindingslijn 41"/>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32" name="Groep 31"/>
                    <p:cNvGrpSpPr/>
                    <p:nvPr userDrawn="1"/>
                  </p:nvGrpSpPr>
                  <p:grpSpPr>
                    <a:xfrm rot="2700000">
                      <a:off x="1605871" y="-605080"/>
                      <a:ext cx="90079" cy="407021"/>
                      <a:chOff x="3130062" y="-817193"/>
                      <a:chExt cx="131884" cy="595920"/>
                    </a:xfrm>
                    <a:solidFill>
                      <a:srgbClr val="3399FF"/>
                    </a:solidFill>
                  </p:grpSpPr>
                  <p:sp>
                    <p:nvSpPr>
                      <p:cNvPr id="33" name="Rechthoek 32"/>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afgeronde bovenhoeken 33"/>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Gelijkbenige driehoek 34"/>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grpSp>
        <p:nvGrpSpPr>
          <p:cNvPr id="72" name="Instructie"/>
          <p:cNvGrpSpPr/>
          <p:nvPr userDrawn="1"/>
        </p:nvGrpSpPr>
        <p:grpSpPr>
          <a:xfrm>
            <a:off x="-3428327" y="4512342"/>
            <a:ext cx="3222791" cy="2345658"/>
            <a:chOff x="-3428327" y="4512342"/>
            <a:chExt cx="3222791" cy="2345658"/>
          </a:xfrm>
        </p:grpSpPr>
        <p:sp>
          <p:nvSpPr>
            <p:cNvPr id="73" name="Rechthoek 72"/>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74" name="Rechte verbindingslijn 73"/>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75" name="Ovaal 74"/>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76" name="Rechthoek 75"/>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te maken.</a:t>
              </a:r>
            </a:p>
          </p:txBody>
        </p:sp>
        <p:cxnSp>
          <p:nvCxnSpPr>
            <p:cNvPr id="77" name="Rechte verbindingslijn 76"/>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78" name="Ovaal 77"/>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9" name="Rechthoek 78"/>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80" name="Rechte verbindingslijn 79"/>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81" name="Groep 80"/>
            <p:cNvGrpSpPr/>
            <p:nvPr userDrawn="1"/>
          </p:nvGrpSpPr>
          <p:grpSpPr>
            <a:xfrm>
              <a:off x="-886669" y="4993966"/>
              <a:ext cx="681133" cy="750023"/>
              <a:chOff x="-910573" y="4987990"/>
              <a:chExt cx="681133" cy="750023"/>
            </a:xfrm>
          </p:grpSpPr>
          <p:grpSp>
            <p:nvGrpSpPr>
              <p:cNvPr id="82" name="Groep 81"/>
              <p:cNvGrpSpPr/>
              <p:nvPr userDrawn="1"/>
            </p:nvGrpSpPr>
            <p:grpSpPr>
              <a:xfrm>
                <a:off x="-713542" y="4987990"/>
                <a:ext cx="287071" cy="379107"/>
                <a:chOff x="-4050578" y="288410"/>
                <a:chExt cx="322125" cy="379107"/>
              </a:xfrm>
            </p:grpSpPr>
            <p:sp>
              <p:nvSpPr>
                <p:cNvPr id="84" name="Rechthoek met één afgeknipte en afgeronde hoek 47"/>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85" name="Rechthoekige driehoek 84"/>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86" name="Rechthoek 85"/>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87" name="Rechthoek 86"/>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83" name="Rechthoek 82"/>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506249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ge slide + Titel">
    <p:spTree>
      <p:nvGrpSpPr>
        <p:cNvPr id="1" name=""/>
        <p:cNvGrpSpPr/>
        <p:nvPr/>
      </p:nvGrpSpPr>
      <p:grpSpPr>
        <a:xfrm>
          <a:off x="0" y="0"/>
          <a:ext cx="0" cy="0"/>
          <a:chOff x="0" y="0"/>
          <a:chExt cx="0" cy="0"/>
        </a:xfrm>
      </p:grpSpPr>
      <p:sp>
        <p:nvSpPr>
          <p:cNvPr id="8" name="Vrije vorm: vorm 7"/>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smtClean="0"/>
              <a:t>Klik om de stijl te bewerken</a:t>
            </a:r>
            <a:endParaRPr lang="nl-NL" dirty="0"/>
          </a:p>
        </p:txBody>
      </p:sp>
      <p:sp>
        <p:nvSpPr>
          <p:cNvPr id="5" name="Tijdelijke aanduiding voor voettekst 4"/>
          <p:cNvSpPr>
            <a:spLocks noGrp="1"/>
          </p:cNvSpPr>
          <p:nvPr>
            <p:ph type="ftr" sz="quarter" idx="11"/>
          </p:nvPr>
        </p:nvSpPr>
        <p:spPr/>
        <p:txBody>
          <a:bodyPr/>
          <a:lstStyle/>
          <a:p>
            <a:r>
              <a:rPr lang="nl-NL"/>
              <a:t>Onderzoek / Gezond werken in de zorg</a:t>
            </a:r>
          </a:p>
        </p:txBody>
      </p:sp>
      <p:sp>
        <p:nvSpPr>
          <p:cNvPr id="6" name="Tijdelijke aanduiding voor dianummer 5"/>
          <p:cNvSpPr>
            <a:spLocks noGrp="1"/>
          </p:cNvSpPr>
          <p:nvPr>
            <p:ph type="sldNum" sz="quarter" idx="12"/>
          </p:nvPr>
        </p:nvSpPr>
        <p:spPr/>
        <p:txBody>
          <a:bodyPr/>
          <a:lstStyle/>
          <a:p>
            <a:fld id="{180FCC8E-E873-4DD1-8B3A-674AD2DF981E}" type="slidenum">
              <a:rPr lang="nl-NL" smtClean="0"/>
              <a:t>‹nr.›</a:t>
            </a:fld>
            <a:endParaRPr lang="nl-NL"/>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Lege slide + Titel</a:t>
            </a:r>
          </a:p>
        </p:txBody>
      </p:sp>
      <p:grpSp>
        <p:nvGrpSpPr>
          <p:cNvPr id="9" name="Instructie"/>
          <p:cNvGrpSpPr/>
          <p:nvPr userDrawn="1"/>
        </p:nvGrpSpPr>
        <p:grpSpPr>
          <a:xfrm>
            <a:off x="-3428327" y="4512342"/>
            <a:ext cx="3222791" cy="2345658"/>
            <a:chOff x="-3428327" y="4512342"/>
            <a:chExt cx="3222791" cy="2345658"/>
          </a:xfrm>
        </p:grpSpPr>
        <p:sp>
          <p:nvSpPr>
            <p:cNvPr id="10" name="Rechthoek 9"/>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1" name="Rechte verbindingslijn 10"/>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12" name="Ovaal 11"/>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3" name="Rechthoek 12"/>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te maken.</a:t>
              </a:r>
            </a:p>
          </p:txBody>
        </p:sp>
        <p:cxnSp>
          <p:nvCxnSpPr>
            <p:cNvPr id="14" name="Rechte verbindingslijn 13"/>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5" name="Ovaal 14"/>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 name="Rechthoek 15"/>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7" name="Rechte verbindingslijn 16"/>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8" name="Groep 17"/>
            <p:cNvGrpSpPr/>
            <p:nvPr userDrawn="1"/>
          </p:nvGrpSpPr>
          <p:grpSpPr>
            <a:xfrm>
              <a:off x="-886669" y="4993966"/>
              <a:ext cx="681133" cy="750023"/>
              <a:chOff x="-910573" y="4987990"/>
              <a:chExt cx="681133" cy="750023"/>
            </a:xfrm>
          </p:grpSpPr>
          <p:grpSp>
            <p:nvGrpSpPr>
              <p:cNvPr id="19" name="Groep 18"/>
              <p:cNvGrpSpPr/>
              <p:nvPr userDrawn="1"/>
            </p:nvGrpSpPr>
            <p:grpSpPr>
              <a:xfrm>
                <a:off x="-713542" y="4987990"/>
                <a:ext cx="287071" cy="379107"/>
                <a:chOff x="-4050578" y="288410"/>
                <a:chExt cx="322125" cy="379107"/>
              </a:xfrm>
            </p:grpSpPr>
            <p:sp>
              <p:nvSpPr>
                <p:cNvPr id="21" name="Rechthoek met één afgeknipte en afgeronde hoek 47"/>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22" name="Rechthoekige driehoek 21"/>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23" name="Rechthoek 22"/>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24" name="Rechthoek 23"/>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20" name="Rechthoek 19"/>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grpSp>
        <p:nvGrpSpPr>
          <p:cNvPr id="3" name="Instructie"/>
          <p:cNvGrpSpPr/>
          <p:nvPr userDrawn="1"/>
        </p:nvGrpSpPr>
        <p:grpSpPr>
          <a:xfrm>
            <a:off x="-3428327" y="1434"/>
            <a:ext cx="3183677" cy="1027975"/>
            <a:chOff x="-3428327" y="1434"/>
            <a:chExt cx="3183677" cy="1027975"/>
          </a:xfrm>
        </p:grpSpPr>
        <p:sp>
          <p:nvSpPr>
            <p:cNvPr id="26" name="Rechthoek 25"/>
            <p:cNvSpPr/>
            <p:nvPr userDrawn="1"/>
          </p:nvSpPr>
          <p:spPr>
            <a:xfrm>
              <a:off x="-3422666"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Lege slide</a:t>
              </a:r>
            </a:p>
          </p:txBody>
        </p:sp>
        <p:sp>
          <p:nvSpPr>
            <p:cNvPr id="27" name="Ovaal 26"/>
            <p:cNvSpPr/>
            <p:nvPr userDrawn="1"/>
          </p:nvSpPr>
          <p:spPr>
            <a:xfrm>
              <a:off x="-3428327"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8" name="Rechte verbindingslijn 27"/>
            <p:cNvCxnSpPr>
              <a:cxnSpLocks/>
            </p:cNvCxnSpPr>
            <p:nvPr userDrawn="1"/>
          </p:nvCxnSpPr>
          <p:spPr>
            <a:xfrm>
              <a:off x="-3422667" y="243069"/>
              <a:ext cx="3178017" cy="0"/>
            </a:xfrm>
            <a:prstGeom prst="line">
              <a:avLst/>
            </a:prstGeom>
            <a:noFill/>
            <a:ln w="3175" cap="flat" cmpd="sng" algn="ctr">
              <a:solidFill>
                <a:schemeClr val="accent1"/>
              </a:solidFill>
              <a:prstDash val="solid"/>
            </a:ln>
            <a:effectLst/>
          </p:spPr>
        </p:cxnSp>
        <p:sp>
          <p:nvSpPr>
            <p:cNvPr id="30" name="Rechthoek 29"/>
            <p:cNvSpPr/>
            <p:nvPr userDrawn="1"/>
          </p:nvSpPr>
          <p:spPr>
            <a:xfrm>
              <a:off x="-3062646"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Deze indeling kunt u gebruiken bij het plaatsen van schema’s, organogrammen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of andere illustraties,</a:t>
              </a:r>
            </a:p>
          </p:txBody>
        </p:sp>
      </p:grpSp>
    </p:spTree>
    <p:extLst>
      <p:ext uri="{BB962C8B-B14F-4D97-AF65-F5344CB8AC3E}">
        <p14:creationId xmlns:p14="http://schemas.microsoft.com/office/powerpoint/2010/main" val="238274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Voorpagina #2">
    <p:spTree>
      <p:nvGrpSpPr>
        <p:cNvPr id="1" name=""/>
        <p:cNvGrpSpPr/>
        <p:nvPr/>
      </p:nvGrpSpPr>
      <p:grpSpPr>
        <a:xfrm>
          <a:off x="0" y="0"/>
          <a:ext cx="0" cy="0"/>
          <a:chOff x="0" y="0"/>
          <a:chExt cx="0" cy="0"/>
        </a:xfrm>
      </p:grpSpPr>
      <p:grpSp>
        <p:nvGrpSpPr>
          <p:cNvPr id="65" name="Groep 64"/>
          <p:cNvGrpSpPr/>
          <p:nvPr userDrawn="1"/>
        </p:nvGrpSpPr>
        <p:grpSpPr>
          <a:xfrm>
            <a:off x="392243" y="400321"/>
            <a:ext cx="11402517" cy="6062935"/>
            <a:chOff x="392243" y="400321"/>
            <a:chExt cx="11402517" cy="6062935"/>
          </a:xfrm>
        </p:grpSpPr>
        <p:sp>
          <p:nvSpPr>
            <p:cNvPr id="42" name="Vrije vorm: vorm 41"/>
            <p:cNvSpPr/>
            <p:nvPr userDrawn="1"/>
          </p:nvSpPr>
          <p:spPr>
            <a:xfrm>
              <a:off x="392243" y="1535656"/>
              <a:ext cx="11402517" cy="4927600"/>
            </a:xfrm>
            <a:custGeom>
              <a:avLst/>
              <a:gdLst>
                <a:gd name="connsiteX0" fmla="*/ 11402517 w 11402517"/>
                <a:gd name="connsiteY0" fmla="*/ 0 h 4959658"/>
                <a:gd name="connsiteX1" fmla="*/ 11402517 w 11402517"/>
                <a:gd name="connsiteY1" fmla="*/ 2947692 h 4959658"/>
                <a:gd name="connsiteX2" fmla="*/ 9390551 w 11402517"/>
                <a:gd name="connsiteY2" fmla="*/ 4959658 h 4959658"/>
                <a:gd name="connsiteX3" fmla="*/ 0 w 11402517"/>
                <a:gd name="connsiteY3" fmla="*/ 4959658 h 4959658"/>
                <a:gd name="connsiteX4" fmla="*/ 0 w 11402517"/>
                <a:gd name="connsiteY4" fmla="*/ 32058 h 4959658"/>
                <a:gd name="connsiteX5" fmla="*/ 11362772 w 11402517"/>
                <a:gd name="connsiteY5" fmla="*/ 32058 h 4959658"/>
                <a:gd name="connsiteX0" fmla="*/ 11362772 w 11402517"/>
                <a:gd name="connsiteY0" fmla="*/ 0 h 4927600"/>
                <a:gd name="connsiteX1" fmla="*/ 11402517 w 11402517"/>
                <a:gd name="connsiteY1" fmla="*/ 2915634 h 4927600"/>
                <a:gd name="connsiteX2" fmla="*/ 9390551 w 11402517"/>
                <a:gd name="connsiteY2" fmla="*/ 4927600 h 4927600"/>
                <a:gd name="connsiteX3" fmla="*/ 0 w 11402517"/>
                <a:gd name="connsiteY3" fmla="*/ 4927600 h 4927600"/>
                <a:gd name="connsiteX4" fmla="*/ 0 w 11402517"/>
                <a:gd name="connsiteY4" fmla="*/ 0 h 4927600"/>
                <a:gd name="connsiteX5" fmla="*/ 11362772 w 11402517"/>
                <a:gd name="connsiteY5" fmla="*/ 0 h 4927600"/>
                <a:gd name="connsiteX0" fmla="*/ 11413572 w 11413572"/>
                <a:gd name="connsiteY0" fmla="*/ 0 h 4927600"/>
                <a:gd name="connsiteX1" fmla="*/ 11402517 w 11413572"/>
                <a:gd name="connsiteY1" fmla="*/ 2915634 h 4927600"/>
                <a:gd name="connsiteX2" fmla="*/ 9390551 w 11413572"/>
                <a:gd name="connsiteY2" fmla="*/ 4927600 h 4927600"/>
                <a:gd name="connsiteX3" fmla="*/ 0 w 11413572"/>
                <a:gd name="connsiteY3" fmla="*/ 4927600 h 4927600"/>
                <a:gd name="connsiteX4" fmla="*/ 0 w 11413572"/>
                <a:gd name="connsiteY4" fmla="*/ 0 h 4927600"/>
                <a:gd name="connsiteX5" fmla="*/ 11413572 w 11413572"/>
                <a:gd name="connsiteY5" fmla="*/ 0 h 4927600"/>
                <a:gd name="connsiteX0" fmla="*/ 11401666 w 11402517"/>
                <a:gd name="connsiteY0" fmla="*/ 2381 h 4927600"/>
                <a:gd name="connsiteX1" fmla="*/ 11402517 w 11402517"/>
                <a:gd name="connsiteY1" fmla="*/ 2915634 h 4927600"/>
                <a:gd name="connsiteX2" fmla="*/ 9390551 w 11402517"/>
                <a:gd name="connsiteY2" fmla="*/ 4927600 h 4927600"/>
                <a:gd name="connsiteX3" fmla="*/ 0 w 11402517"/>
                <a:gd name="connsiteY3" fmla="*/ 4927600 h 4927600"/>
                <a:gd name="connsiteX4" fmla="*/ 0 w 11402517"/>
                <a:gd name="connsiteY4" fmla="*/ 0 h 4927600"/>
                <a:gd name="connsiteX5" fmla="*/ 11401666 w 11402517"/>
                <a:gd name="connsiteY5" fmla="*/ 2381 h 492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2517" h="4927600">
                  <a:moveTo>
                    <a:pt x="11401666" y="2381"/>
                  </a:moveTo>
                  <a:cubicBezTo>
                    <a:pt x="11401950" y="973465"/>
                    <a:pt x="11402233" y="1944550"/>
                    <a:pt x="11402517" y="2915634"/>
                  </a:cubicBezTo>
                  <a:lnTo>
                    <a:pt x="9390551" y="4927600"/>
                  </a:lnTo>
                  <a:lnTo>
                    <a:pt x="0" y="4927600"/>
                  </a:lnTo>
                  <a:lnTo>
                    <a:pt x="0" y="0"/>
                  </a:lnTo>
                  <a:lnTo>
                    <a:pt x="11401666" y="238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1" name="Vrije vorm: vorm 60"/>
            <p:cNvSpPr/>
            <p:nvPr userDrawn="1"/>
          </p:nvSpPr>
          <p:spPr>
            <a:xfrm>
              <a:off x="6318691" y="1534427"/>
              <a:ext cx="5476069" cy="4928829"/>
            </a:xfrm>
            <a:custGeom>
              <a:avLst/>
              <a:gdLst>
                <a:gd name="connsiteX0" fmla="*/ 5476069 w 5476069"/>
                <a:gd name="connsiteY0" fmla="*/ 0 h 5476069"/>
                <a:gd name="connsiteX1" fmla="*/ 4926448 w 5476069"/>
                <a:gd name="connsiteY1" fmla="*/ 549621 h 5476069"/>
                <a:gd name="connsiteX2" fmla="*/ 5476069 w 5476069"/>
                <a:gd name="connsiteY2" fmla="*/ 549621 h 5476069"/>
                <a:gd name="connsiteX3" fmla="*/ 5476069 w 5476069"/>
                <a:gd name="connsiteY3" fmla="*/ 3464103 h 5476069"/>
                <a:gd name="connsiteX4" fmla="*/ 3464103 w 5476069"/>
                <a:gd name="connsiteY4" fmla="*/ 5476069 h 5476069"/>
                <a:gd name="connsiteX5" fmla="*/ 0 w 5476069"/>
                <a:gd name="connsiteY5" fmla="*/ 5476069 h 5476069"/>
                <a:gd name="connsiteX0" fmla="*/ 0 w 5476069"/>
                <a:gd name="connsiteY0" fmla="*/ 4926448 h 4926448"/>
                <a:gd name="connsiteX1" fmla="*/ 4926448 w 5476069"/>
                <a:gd name="connsiteY1" fmla="*/ 0 h 4926448"/>
                <a:gd name="connsiteX2" fmla="*/ 5476069 w 5476069"/>
                <a:gd name="connsiteY2" fmla="*/ 0 h 4926448"/>
                <a:gd name="connsiteX3" fmla="*/ 5476069 w 5476069"/>
                <a:gd name="connsiteY3" fmla="*/ 2914482 h 4926448"/>
                <a:gd name="connsiteX4" fmla="*/ 3464103 w 5476069"/>
                <a:gd name="connsiteY4" fmla="*/ 4926448 h 4926448"/>
                <a:gd name="connsiteX5" fmla="*/ 0 w 5476069"/>
                <a:gd name="connsiteY5" fmla="*/ 4926448 h 4926448"/>
                <a:gd name="connsiteX0" fmla="*/ 0 w 5476069"/>
                <a:gd name="connsiteY0" fmla="*/ 4928829 h 4928829"/>
                <a:gd name="connsiteX1" fmla="*/ 4924067 w 5476069"/>
                <a:gd name="connsiteY1" fmla="*/ 0 h 4928829"/>
                <a:gd name="connsiteX2" fmla="*/ 5476069 w 5476069"/>
                <a:gd name="connsiteY2" fmla="*/ 2381 h 4928829"/>
                <a:gd name="connsiteX3" fmla="*/ 5476069 w 5476069"/>
                <a:gd name="connsiteY3" fmla="*/ 2916863 h 4928829"/>
                <a:gd name="connsiteX4" fmla="*/ 3464103 w 5476069"/>
                <a:gd name="connsiteY4" fmla="*/ 4928829 h 4928829"/>
                <a:gd name="connsiteX5" fmla="*/ 0 w 5476069"/>
                <a:gd name="connsiteY5" fmla="*/ 4928829 h 4928829"/>
                <a:gd name="connsiteX0" fmla="*/ 0 w 5476069"/>
                <a:gd name="connsiteY0" fmla="*/ 4928829 h 4928829"/>
                <a:gd name="connsiteX1" fmla="*/ 4921686 w 5476069"/>
                <a:gd name="connsiteY1" fmla="*/ 0 h 4928829"/>
                <a:gd name="connsiteX2" fmla="*/ 5476069 w 5476069"/>
                <a:gd name="connsiteY2" fmla="*/ 2381 h 4928829"/>
                <a:gd name="connsiteX3" fmla="*/ 5476069 w 5476069"/>
                <a:gd name="connsiteY3" fmla="*/ 2916863 h 4928829"/>
                <a:gd name="connsiteX4" fmla="*/ 3464103 w 5476069"/>
                <a:gd name="connsiteY4" fmla="*/ 4928829 h 4928829"/>
                <a:gd name="connsiteX5" fmla="*/ 0 w 5476069"/>
                <a:gd name="connsiteY5" fmla="*/ 4928829 h 4928829"/>
                <a:gd name="connsiteX0" fmla="*/ 0 w 5476069"/>
                <a:gd name="connsiteY0" fmla="*/ 4928829 h 4928829"/>
                <a:gd name="connsiteX1" fmla="*/ 4919305 w 5476069"/>
                <a:gd name="connsiteY1" fmla="*/ 0 h 4928829"/>
                <a:gd name="connsiteX2" fmla="*/ 5476069 w 5476069"/>
                <a:gd name="connsiteY2" fmla="*/ 2381 h 4928829"/>
                <a:gd name="connsiteX3" fmla="*/ 5476069 w 5476069"/>
                <a:gd name="connsiteY3" fmla="*/ 2916863 h 4928829"/>
                <a:gd name="connsiteX4" fmla="*/ 3464103 w 5476069"/>
                <a:gd name="connsiteY4" fmla="*/ 4928829 h 4928829"/>
                <a:gd name="connsiteX5" fmla="*/ 0 w 5476069"/>
                <a:gd name="connsiteY5" fmla="*/ 4928829 h 492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6069" h="4928829">
                  <a:moveTo>
                    <a:pt x="0" y="4928829"/>
                  </a:moveTo>
                  <a:lnTo>
                    <a:pt x="4919305" y="0"/>
                  </a:lnTo>
                  <a:lnTo>
                    <a:pt x="5476069" y="2381"/>
                  </a:lnTo>
                  <a:lnTo>
                    <a:pt x="5476069" y="2916863"/>
                  </a:lnTo>
                  <a:lnTo>
                    <a:pt x="3464103" y="4928829"/>
                  </a:lnTo>
                  <a:lnTo>
                    <a:pt x="0" y="492882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3" name="Vrije vorm: vorm 62"/>
            <p:cNvSpPr/>
            <p:nvPr userDrawn="1"/>
          </p:nvSpPr>
          <p:spPr>
            <a:xfrm>
              <a:off x="4086931" y="400321"/>
              <a:ext cx="7707829" cy="6062935"/>
            </a:xfrm>
            <a:custGeom>
              <a:avLst/>
              <a:gdLst>
                <a:gd name="connsiteX0" fmla="*/ 6062934 w 7707829"/>
                <a:gd name="connsiteY0" fmla="*/ 0 h 6062935"/>
                <a:gd name="connsiteX1" fmla="*/ 4925085 w 7707829"/>
                <a:gd name="connsiteY1" fmla="*/ 1137850 h 6062935"/>
                <a:gd name="connsiteX2" fmla="*/ 7156845 w 7707829"/>
                <a:gd name="connsiteY2" fmla="*/ 1137850 h 6062935"/>
                <a:gd name="connsiteX3" fmla="*/ 7707829 w 7707829"/>
                <a:gd name="connsiteY3" fmla="*/ 586866 h 6062935"/>
                <a:gd name="connsiteX4" fmla="*/ 2231760 w 7707829"/>
                <a:gd name="connsiteY4" fmla="*/ 6062935 h 6062935"/>
                <a:gd name="connsiteX5" fmla="*/ 0 w 7707829"/>
                <a:gd name="connsiteY5" fmla="*/ 6062935 h 606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829" h="6062935">
                  <a:moveTo>
                    <a:pt x="6062934" y="0"/>
                  </a:moveTo>
                  <a:lnTo>
                    <a:pt x="4925085" y="1137850"/>
                  </a:lnTo>
                  <a:lnTo>
                    <a:pt x="7156845" y="1137850"/>
                  </a:lnTo>
                  <a:lnTo>
                    <a:pt x="7707829" y="586866"/>
                  </a:lnTo>
                  <a:lnTo>
                    <a:pt x="2231760" y="6062935"/>
                  </a:lnTo>
                  <a:lnTo>
                    <a:pt x="0" y="606293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5" name="Vrije vorm: vorm 54"/>
            <p:cNvSpPr/>
            <p:nvPr userDrawn="1"/>
          </p:nvSpPr>
          <p:spPr>
            <a:xfrm>
              <a:off x="9012016" y="400321"/>
              <a:ext cx="2782744" cy="1137850"/>
            </a:xfrm>
            <a:custGeom>
              <a:avLst/>
              <a:gdLst>
                <a:gd name="connsiteX0" fmla="*/ 1137849 w 2782744"/>
                <a:gd name="connsiteY0" fmla="*/ 0 h 1137850"/>
                <a:gd name="connsiteX1" fmla="*/ 2782744 w 2782744"/>
                <a:gd name="connsiteY1" fmla="*/ 0 h 1137850"/>
                <a:gd name="connsiteX2" fmla="*/ 2782744 w 2782744"/>
                <a:gd name="connsiteY2" fmla="*/ 586866 h 1137850"/>
                <a:gd name="connsiteX3" fmla="*/ 2231760 w 2782744"/>
                <a:gd name="connsiteY3" fmla="*/ 1137850 h 1137850"/>
                <a:gd name="connsiteX4" fmla="*/ 0 w 2782744"/>
                <a:gd name="connsiteY4" fmla="*/ 1137850 h 1137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744" h="1137850">
                  <a:moveTo>
                    <a:pt x="1137849" y="0"/>
                  </a:moveTo>
                  <a:lnTo>
                    <a:pt x="2782744" y="0"/>
                  </a:lnTo>
                  <a:lnTo>
                    <a:pt x="2782744" y="586866"/>
                  </a:lnTo>
                  <a:lnTo>
                    <a:pt x="2231760" y="1137850"/>
                  </a:lnTo>
                  <a:lnTo>
                    <a:pt x="0" y="113785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8" name="Vrije vorm: vorm 57"/>
            <p:cNvSpPr/>
            <p:nvPr userDrawn="1"/>
          </p:nvSpPr>
          <p:spPr>
            <a:xfrm>
              <a:off x="11235614" y="984805"/>
              <a:ext cx="559146" cy="554384"/>
            </a:xfrm>
            <a:custGeom>
              <a:avLst/>
              <a:gdLst>
                <a:gd name="connsiteX0" fmla="*/ 549621 w 549621"/>
                <a:gd name="connsiteY0" fmla="*/ 0 h 549621"/>
                <a:gd name="connsiteX1" fmla="*/ 549621 w 549621"/>
                <a:gd name="connsiteY1" fmla="*/ 549621 h 549621"/>
                <a:gd name="connsiteX2" fmla="*/ 0 w 549621"/>
                <a:gd name="connsiteY2" fmla="*/ 549621 h 549621"/>
                <a:gd name="connsiteX0" fmla="*/ 549621 w 549621"/>
                <a:gd name="connsiteY0" fmla="*/ 0 h 554384"/>
                <a:gd name="connsiteX1" fmla="*/ 549621 w 549621"/>
                <a:gd name="connsiteY1" fmla="*/ 554384 h 554384"/>
                <a:gd name="connsiteX2" fmla="*/ 0 w 549621"/>
                <a:gd name="connsiteY2" fmla="*/ 554384 h 554384"/>
                <a:gd name="connsiteX3" fmla="*/ 549621 w 549621"/>
                <a:gd name="connsiteY3" fmla="*/ 0 h 554384"/>
                <a:gd name="connsiteX0" fmla="*/ 551972 w 551972"/>
                <a:gd name="connsiteY0" fmla="*/ 0 h 554384"/>
                <a:gd name="connsiteX1" fmla="*/ 551972 w 551972"/>
                <a:gd name="connsiteY1" fmla="*/ 554384 h 554384"/>
                <a:gd name="connsiteX2" fmla="*/ 0 w 551972"/>
                <a:gd name="connsiteY2" fmla="*/ 554384 h 554384"/>
                <a:gd name="connsiteX3" fmla="*/ 551972 w 551972"/>
                <a:gd name="connsiteY3" fmla="*/ 0 h 554384"/>
              </a:gdLst>
              <a:ahLst/>
              <a:cxnLst>
                <a:cxn ang="0">
                  <a:pos x="connsiteX0" y="connsiteY0"/>
                </a:cxn>
                <a:cxn ang="0">
                  <a:pos x="connsiteX1" y="connsiteY1"/>
                </a:cxn>
                <a:cxn ang="0">
                  <a:pos x="connsiteX2" y="connsiteY2"/>
                </a:cxn>
                <a:cxn ang="0">
                  <a:pos x="connsiteX3" y="connsiteY3"/>
                </a:cxn>
              </a:cxnLst>
              <a:rect l="l" t="t" r="r" b="b"/>
              <a:pathLst>
                <a:path w="551972" h="554384">
                  <a:moveTo>
                    <a:pt x="551972" y="0"/>
                  </a:moveTo>
                  <a:lnTo>
                    <a:pt x="551972" y="554384"/>
                  </a:lnTo>
                  <a:lnTo>
                    <a:pt x="0" y="554384"/>
                  </a:lnTo>
                  <a:lnTo>
                    <a:pt x="551972"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2" name="Titel 1"/>
          <p:cNvSpPr>
            <a:spLocks noGrp="1"/>
          </p:cNvSpPr>
          <p:nvPr>
            <p:ph type="ctrTitle" hasCustomPrompt="1"/>
          </p:nvPr>
        </p:nvSpPr>
        <p:spPr>
          <a:xfrm>
            <a:off x="1038395" y="4050934"/>
            <a:ext cx="7806044" cy="2001523"/>
          </a:xfrm>
        </p:spPr>
        <p:txBody>
          <a:bodyPr anchor="t"/>
          <a:lstStyle>
            <a:lvl1pPr algn="l">
              <a:defRPr sz="7200">
                <a:solidFill>
                  <a:schemeClr val="bg1"/>
                </a:solidFill>
              </a:defRPr>
            </a:lvl1pPr>
          </a:lstStyle>
          <a:p>
            <a:r>
              <a:rPr lang="nl-NL" dirty="0"/>
              <a:t>Titel</a:t>
            </a:r>
          </a:p>
        </p:txBody>
      </p:sp>
      <p:sp>
        <p:nvSpPr>
          <p:cNvPr id="3" name="Ondertitel 2"/>
          <p:cNvSpPr>
            <a:spLocks noGrp="1"/>
          </p:cNvSpPr>
          <p:nvPr>
            <p:ph type="subTitle" idx="1" hasCustomPrompt="1"/>
          </p:nvPr>
        </p:nvSpPr>
        <p:spPr>
          <a:xfrm>
            <a:off x="1038395" y="3442543"/>
            <a:ext cx="7806044" cy="451050"/>
          </a:xfrm>
        </p:spPr>
        <p:txBody>
          <a:bodyPr/>
          <a:lstStyle>
            <a:lvl1pPr marL="0" indent="0" algn="l">
              <a:buNone/>
              <a:defRPr sz="375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 </a:t>
            </a:r>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Voorpagina #2</a:t>
            </a:r>
          </a:p>
        </p:txBody>
      </p:sp>
      <p:pic>
        <p:nvPicPr>
          <p:cNvPr id="179" name="Afbeelding 17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548" y="363171"/>
            <a:ext cx="7372752" cy="1477807"/>
          </a:xfrm>
          <a:prstGeom prst="rect">
            <a:avLst/>
          </a:prstGeom>
        </p:spPr>
      </p:pic>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6894" y="5637246"/>
            <a:ext cx="1197866" cy="826010"/>
          </a:xfrm>
          <a:prstGeom prst="rect">
            <a:avLst/>
          </a:prstGeom>
        </p:spPr>
      </p:pic>
    </p:spTree>
    <p:extLst>
      <p:ext uri="{BB962C8B-B14F-4D97-AF65-F5344CB8AC3E}">
        <p14:creationId xmlns:p14="http://schemas.microsoft.com/office/powerpoint/2010/main" val="2997241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0% Afbeelding">
    <p:spTree>
      <p:nvGrpSpPr>
        <p:cNvPr id="1" name=""/>
        <p:cNvGrpSpPr/>
        <p:nvPr/>
      </p:nvGrpSpPr>
      <p:grpSpPr>
        <a:xfrm>
          <a:off x="0" y="0"/>
          <a:ext cx="0" cy="0"/>
          <a:chOff x="0" y="0"/>
          <a:chExt cx="0" cy="0"/>
        </a:xfrm>
      </p:grpSpPr>
      <p:sp>
        <p:nvSpPr>
          <p:cNvPr id="98" name="Tijdelijke aanduiding voor afbeelding 97"/>
          <p:cNvSpPr>
            <a:spLocks noGrp="1"/>
          </p:cNvSpPr>
          <p:nvPr>
            <p:ph type="pic" sz="quarter" idx="13" hasCustomPrompt="1"/>
          </p:nvPr>
        </p:nvSpPr>
        <p:spPr>
          <a:xfrm>
            <a:off x="392113" y="400050"/>
            <a:ext cx="11403012" cy="6062663"/>
          </a:xfrm>
          <a:custGeom>
            <a:avLst/>
            <a:gdLst>
              <a:gd name="connsiteX0" fmla="*/ 0 w 11403012"/>
              <a:gd name="connsiteY0" fmla="*/ 0 h 6062663"/>
              <a:gd name="connsiteX1" fmla="*/ 11403012 w 11403012"/>
              <a:gd name="connsiteY1" fmla="*/ 0 h 6062663"/>
              <a:gd name="connsiteX2" fmla="*/ 11403012 w 11403012"/>
              <a:gd name="connsiteY2" fmla="*/ 5078964 h 6062663"/>
              <a:gd name="connsiteX3" fmla="*/ 10419313 w 11403012"/>
              <a:gd name="connsiteY3" fmla="*/ 6062663 h 6062663"/>
              <a:gd name="connsiteX4" fmla="*/ 0 w 11403012"/>
              <a:gd name="connsiteY4" fmla="*/ 6062663 h 6062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3012" h="6062663">
                <a:moveTo>
                  <a:pt x="0" y="0"/>
                </a:moveTo>
                <a:lnTo>
                  <a:pt x="11403012" y="0"/>
                </a:lnTo>
                <a:lnTo>
                  <a:pt x="11403012" y="5078964"/>
                </a:lnTo>
                <a:lnTo>
                  <a:pt x="10419313" y="6062663"/>
                </a:lnTo>
                <a:lnTo>
                  <a:pt x="0" y="6062663"/>
                </a:lnTo>
                <a:close/>
              </a:path>
            </a:pathLst>
          </a:custGeom>
          <a:solidFill>
            <a:schemeClr val="accent3"/>
          </a:solidFill>
        </p:spPr>
        <p:txBody>
          <a:bodyPr wrap="square" anchor="ctr">
            <a:noAutofit/>
          </a:bodyPr>
          <a:lstStyle>
            <a:lvl1pPr marL="0" indent="0" algn="ctr">
              <a:buNone/>
              <a:defRPr sz="1400" baseline="0"/>
            </a:lvl1pPr>
          </a:lstStyle>
          <a:p>
            <a:r>
              <a:rPr lang="nl-NL" dirty="0" smtClean="0"/>
              <a:t>Klik op het icoon om</a:t>
            </a:r>
            <a:br>
              <a:rPr lang="nl-NL" dirty="0" smtClean="0"/>
            </a:br>
            <a:r>
              <a:rPr lang="nl-NL" dirty="0" smtClean="0"/>
              <a:t/>
            </a:r>
            <a:br>
              <a:rPr lang="nl-NL" dirty="0" smtClean="0"/>
            </a:br>
            <a:r>
              <a:rPr lang="nl-NL" dirty="0" smtClean="0"/>
              <a:t/>
            </a:r>
            <a:br>
              <a:rPr lang="nl-NL" dirty="0" smtClean="0"/>
            </a:br>
            <a:r>
              <a:rPr lang="nl-NL" dirty="0" smtClean="0"/>
              <a:t>een afbeelding toe te voegen</a:t>
            </a:r>
          </a:p>
        </p:txBody>
      </p:sp>
      <p:sp>
        <p:nvSpPr>
          <p:cNvPr id="5" name="Tijdelijke aanduiding voor voettekst 4"/>
          <p:cNvSpPr>
            <a:spLocks noGrp="1"/>
          </p:cNvSpPr>
          <p:nvPr>
            <p:ph type="ftr" sz="quarter" idx="11"/>
          </p:nvPr>
        </p:nvSpPr>
        <p:spPr/>
        <p:txBody>
          <a:bodyPr/>
          <a:lstStyle/>
          <a:p>
            <a:r>
              <a:rPr lang="nl-NL"/>
              <a:t>Onderzoek / Gezond werken in de zorg</a:t>
            </a:r>
          </a:p>
        </p:txBody>
      </p:sp>
      <p:sp>
        <p:nvSpPr>
          <p:cNvPr id="6" name="Tijdelijke aanduiding voor dianummer 5"/>
          <p:cNvSpPr>
            <a:spLocks noGrp="1"/>
          </p:cNvSpPr>
          <p:nvPr>
            <p:ph type="sldNum" sz="quarter" idx="12"/>
          </p:nvPr>
        </p:nvSpPr>
        <p:spPr/>
        <p:txBody>
          <a:bodyPr/>
          <a:lstStyle/>
          <a:p>
            <a:fld id="{180FCC8E-E873-4DD1-8B3A-674AD2DF981E}" type="slidenum">
              <a:rPr lang="nl-NL" smtClean="0"/>
              <a:t>‹nr.›</a:t>
            </a:fld>
            <a:endParaRPr lang="nl-NL"/>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smtClean="0">
                <a:solidFill>
                  <a:schemeClr val="tx2"/>
                </a:solidFill>
              </a:rPr>
              <a:t>Afbeelding</a:t>
            </a:r>
            <a:r>
              <a:rPr lang="nl-NL" sz="1400" baseline="0" dirty="0" smtClean="0">
                <a:solidFill>
                  <a:schemeClr val="tx2"/>
                </a:solidFill>
              </a:rPr>
              <a:t> 100%</a:t>
            </a:r>
            <a:endParaRPr lang="nl-NL" sz="1400" dirty="0">
              <a:solidFill>
                <a:schemeClr val="tx2"/>
              </a:solidFill>
            </a:endParaRPr>
          </a:p>
        </p:txBody>
      </p:sp>
      <p:grpSp>
        <p:nvGrpSpPr>
          <p:cNvPr id="25" name="Instructie"/>
          <p:cNvGrpSpPr/>
          <p:nvPr userDrawn="1"/>
        </p:nvGrpSpPr>
        <p:grpSpPr>
          <a:xfrm>
            <a:off x="-3428327" y="4512342"/>
            <a:ext cx="3222791" cy="2345658"/>
            <a:chOff x="-3428327" y="4512342"/>
            <a:chExt cx="3222791" cy="2345658"/>
          </a:xfrm>
        </p:grpSpPr>
        <p:sp>
          <p:nvSpPr>
            <p:cNvPr id="26" name="Rechthoek 25"/>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27" name="Rechte verbindingslijn 26"/>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28" name="Ovaal 27"/>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9" name="Rechthoek 28"/>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te maken.</a:t>
              </a:r>
            </a:p>
          </p:txBody>
        </p:sp>
        <p:cxnSp>
          <p:nvCxnSpPr>
            <p:cNvPr id="30" name="Rechte verbindingslijn 29"/>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31" name="Ovaal 30"/>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2" name="Rechthoek 31"/>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33" name="Rechte verbindingslijn 32"/>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34" name="Groep 33"/>
            <p:cNvGrpSpPr/>
            <p:nvPr userDrawn="1"/>
          </p:nvGrpSpPr>
          <p:grpSpPr>
            <a:xfrm>
              <a:off x="-886669" y="4993966"/>
              <a:ext cx="681133" cy="750023"/>
              <a:chOff x="-910573" y="4987990"/>
              <a:chExt cx="681133" cy="750023"/>
            </a:xfrm>
          </p:grpSpPr>
          <p:grpSp>
            <p:nvGrpSpPr>
              <p:cNvPr id="35" name="Groep 34"/>
              <p:cNvGrpSpPr/>
              <p:nvPr userDrawn="1"/>
            </p:nvGrpSpPr>
            <p:grpSpPr>
              <a:xfrm>
                <a:off x="-713542" y="4987990"/>
                <a:ext cx="287071" cy="379107"/>
                <a:chOff x="-4050578" y="288410"/>
                <a:chExt cx="322125" cy="379107"/>
              </a:xfrm>
            </p:grpSpPr>
            <p:sp>
              <p:nvSpPr>
                <p:cNvPr id="37" name="Rechthoek met één afgeknipte en afgeronde hoek 47"/>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38" name="Rechthoekige driehoek 37"/>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39" name="Rechthoek 38"/>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40" name="Rechthoek 39"/>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36" name="Rechthoek 35"/>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grpSp>
        <p:nvGrpSpPr>
          <p:cNvPr id="46" name="Instructie"/>
          <p:cNvGrpSpPr/>
          <p:nvPr userDrawn="1"/>
        </p:nvGrpSpPr>
        <p:grpSpPr>
          <a:xfrm>
            <a:off x="-3428327" y="1434"/>
            <a:ext cx="3183677" cy="1027975"/>
            <a:chOff x="-3428327" y="1434"/>
            <a:chExt cx="3183677" cy="1027975"/>
          </a:xfrm>
        </p:grpSpPr>
        <p:sp>
          <p:nvSpPr>
            <p:cNvPr id="47" name="Rechthoek 46"/>
            <p:cNvSpPr/>
            <p:nvPr userDrawn="1"/>
          </p:nvSpPr>
          <p:spPr>
            <a:xfrm>
              <a:off x="-3422666"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smtClean="0">
                  <a:ln>
                    <a:noFill/>
                  </a:ln>
                  <a:solidFill>
                    <a:schemeClr val="accent1"/>
                  </a:solidFill>
                  <a:effectLst/>
                  <a:uLnTx/>
                  <a:uFillTx/>
                  <a:latin typeface="+mj-lt"/>
                  <a:cs typeface="Segoe UI Light" panose="020B0502040204020203" pitchFamily="34" charset="0"/>
                </a:rPr>
                <a:t>100% afbeelding</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48" name="Ovaal 47"/>
            <p:cNvSpPr/>
            <p:nvPr userDrawn="1"/>
          </p:nvSpPr>
          <p:spPr>
            <a:xfrm>
              <a:off x="-3428327"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9" name="Rechte verbindingslijn 48"/>
            <p:cNvCxnSpPr>
              <a:cxnSpLocks/>
            </p:cNvCxnSpPr>
            <p:nvPr userDrawn="1"/>
          </p:nvCxnSpPr>
          <p:spPr>
            <a:xfrm>
              <a:off x="-3422667" y="243069"/>
              <a:ext cx="3178017" cy="0"/>
            </a:xfrm>
            <a:prstGeom prst="line">
              <a:avLst/>
            </a:prstGeom>
            <a:noFill/>
            <a:ln w="3175" cap="flat" cmpd="sng" algn="ctr">
              <a:solidFill>
                <a:schemeClr val="accent1"/>
              </a:solidFill>
              <a:prstDash val="solid"/>
            </a:ln>
            <a:effectLst/>
          </p:spPr>
        </p:cxnSp>
        <p:sp>
          <p:nvSpPr>
            <p:cNvPr id="50" name="Rechthoek 49"/>
            <p:cNvSpPr/>
            <p:nvPr userDrawn="1"/>
          </p:nvSpPr>
          <p:spPr>
            <a:xfrm>
              <a:off x="-3062646"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Deze indeling kunt u gebruiken bij het plaatsen van schema’s, organogrammen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of andere illustraties,</a:t>
              </a:r>
            </a:p>
          </p:txBody>
        </p:sp>
      </p:grpSp>
      <p:grpSp>
        <p:nvGrpSpPr>
          <p:cNvPr id="41" name="Instructie"/>
          <p:cNvGrpSpPr/>
          <p:nvPr userDrawn="1"/>
        </p:nvGrpSpPr>
        <p:grpSpPr>
          <a:xfrm>
            <a:off x="12391603" y="1434"/>
            <a:ext cx="3183678" cy="5210064"/>
            <a:chOff x="12391603" y="1434"/>
            <a:chExt cx="3183678" cy="5210064"/>
          </a:xfrm>
        </p:grpSpPr>
        <p:pic>
          <p:nvPicPr>
            <p:cNvPr id="42" name="Afbeelding 41"/>
            <p:cNvPicPr>
              <a:picLocks noChangeAspect="1"/>
            </p:cNvPicPr>
            <p:nvPr userDrawn="1"/>
          </p:nvPicPr>
          <p:blipFill>
            <a:blip r:embed="rId2"/>
            <a:stretch>
              <a:fillRect/>
            </a:stretch>
          </p:blipFill>
          <p:spPr>
            <a:xfrm>
              <a:off x="12752523" y="3211740"/>
              <a:ext cx="1629688" cy="913903"/>
            </a:xfrm>
            <a:prstGeom prst="rect">
              <a:avLst/>
            </a:prstGeom>
          </p:spPr>
        </p:pic>
        <p:grpSp>
          <p:nvGrpSpPr>
            <p:cNvPr id="43" name="Instructie"/>
            <p:cNvGrpSpPr/>
            <p:nvPr userDrawn="1"/>
          </p:nvGrpSpPr>
          <p:grpSpPr>
            <a:xfrm>
              <a:off x="12391603" y="1434"/>
              <a:ext cx="3183678" cy="5210064"/>
              <a:chOff x="12391603" y="1434"/>
              <a:chExt cx="3183678" cy="5210064"/>
            </a:xfrm>
          </p:grpSpPr>
          <p:grpSp>
            <p:nvGrpSpPr>
              <p:cNvPr id="44" name="Instructie"/>
              <p:cNvGrpSpPr/>
              <p:nvPr userDrawn="1"/>
            </p:nvGrpSpPr>
            <p:grpSpPr>
              <a:xfrm>
                <a:off x="12391603" y="1434"/>
                <a:ext cx="3183678" cy="4334466"/>
                <a:chOff x="12391603" y="-17883"/>
                <a:chExt cx="3183678" cy="4334466"/>
              </a:xfrm>
            </p:grpSpPr>
            <p:sp>
              <p:nvSpPr>
                <p:cNvPr id="54" name="Rechthoek 53"/>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a:t>
                  </a:r>
                </a:p>
              </p:txBody>
            </p:sp>
            <p:sp>
              <p:nvSpPr>
                <p:cNvPr id="55" name="Ovaal 54"/>
                <p:cNvSpPr/>
                <p:nvPr userDrawn="1"/>
              </p:nvSpPr>
              <p:spPr>
                <a:xfrm>
                  <a:off x="12391603" y="34860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56" name="Rechte verbindingslijn 55"/>
                <p:cNvCxnSpPr>
                  <a:cxnSpLocks/>
                </p:cNvCxnSpPr>
                <p:nvPr userDrawn="1"/>
              </p:nvCxnSpPr>
              <p:spPr>
                <a:xfrm>
                  <a:off x="12397263" y="223752"/>
                  <a:ext cx="3178017" cy="0"/>
                </a:xfrm>
                <a:prstGeom prst="line">
                  <a:avLst/>
                </a:prstGeom>
                <a:noFill/>
                <a:ln w="3175" cap="flat" cmpd="sng" algn="ctr">
                  <a:solidFill>
                    <a:schemeClr val="accent1"/>
                  </a:solidFill>
                  <a:prstDash val="solid"/>
                </a:ln>
                <a:effectLst/>
              </p:spPr>
            </p:cxnSp>
            <p:cxnSp>
              <p:nvCxnSpPr>
                <p:cNvPr id="57" name="Rechte verbindingslijn 56"/>
                <p:cNvCxnSpPr>
                  <a:cxnSpLocks/>
                </p:cNvCxnSpPr>
                <p:nvPr userDrawn="1"/>
              </p:nvCxnSpPr>
              <p:spPr>
                <a:xfrm>
                  <a:off x="12397263" y="1560050"/>
                  <a:ext cx="3178017" cy="0"/>
                </a:xfrm>
                <a:prstGeom prst="line">
                  <a:avLst/>
                </a:prstGeom>
                <a:noFill/>
                <a:ln w="3175" cap="flat" cmpd="sng" algn="ctr">
                  <a:solidFill>
                    <a:schemeClr val="accent1"/>
                  </a:solidFill>
                  <a:prstDash val="solid"/>
                </a:ln>
                <a:effectLst/>
              </p:spPr>
            </p:cxnSp>
            <p:sp>
              <p:nvSpPr>
                <p:cNvPr id="58" name="Rechthoek 57"/>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59" name="Rechte verbindingslijn 58"/>
                <p:cNvCxnSpPr>
                  <a:cxnSpLocks/>
                </p:cNvCxnSpPr>
                <p:nvPr userDrawn="1"/>
              </p:nvCxnSpPr>
              <p:spPr>
                <a:xfrm>
                  <a:off x="12397263" y="4316583"/>
                  <a:ext cx="3178017" cy="0"/>
                </a:xfrm>
                <a:prstGeom prst="line">
                  <a:avLst/>
                </a:prstGeom>
                <a:noFill/>
                <a:ln w="3175" cap="flat" cmpd="sng" algn="ctr">
                  <a:solidFill>
                    <a:schemeClr val="accent1"/>
                  </a:solidFill>
                  <a:prstDash val="solid"/>
                </a:ln>
                <a:effectLst/>
              </p:spPr>
            </p:cxnSp>
            <p:sp>
              <p:nvSpPr>
                <p:cNvPr id="60" name="Ovaal 59"/>
                <p:cNvSpPr/>
                <p:nvPr userDrawn="1"/>
              </p:nvSpPr>
              <p:spPr>
                <a:xfrm>
                  <a:off x="12391603" y="168851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1" name="Rechthoek 60"/>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2" name="Groep 61"/>
                <p:cNvGrpSpPr/>
                <p:nvPr userDrawn="1"/>
              </p:nvGrpSpPr>
              <p:grpSpPr>
                <a:xfrm>
                  <a:off x="12757284" y="2166624"/>
                  <a:ext cx="825500" cy="209550"/>
                  <a:chOff x="12757284" y="2166624"/>
                  <a:chExt cx="825500" cy="209550"/>
                </a:xfrm>
              </p:grpSpPr>
              <p:sp>
                <p:nvSpPr>
                  <p:cNvPr id="95" name="Rechthoek 94"/>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6" name="Rechte verbindingslijn 95"/>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97" name="Gelijkbenige driehoek 96"/>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3" name="Groep 62"/>
                <p:cNvGrpSpPr/>
                <p:nvPr userDrawn="1"/>
              </p:nvGrpSpPr>
              <p:grpSpPr>
                <a:xfrm>
                  <a:off x="12757284" y="1123743"/>
                  <a:ext cx="294789" cy="318834"/>
                  <a:chOff x="14466489" y="1001522"/>
                  <a:chExt cx="290627" cy="314333"/>
                </a:xfrm>
              </p:grpSpPr>
              <p:sp>
                <p:nvSpPr>
                  <p:cNvPr id="89" name="Rechthoek 88"/>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1" name="Vrije vorm: vorm 151"/>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2" name="Rechthoek: afgeronde hoeken 152"/>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3" name="Rechte verbindingslijn 92"/>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4" name="Rechte verbindingslijn 93"/>
                  <p:cNvCxnSpPr>
                    <a:cxnSpLocks/>
                    <a:stCxn id="9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64" name="Ovaal 63"/>
                <p:cNvSpPr/>
                <p:nvPr userDrawn="1"/>
              </p:nvSpPr>
              <p:spPr>
                <a:xfrm>
                  <a:off x="12391603" y="261371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65" name="Rechthoek 64"/>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66" name="Rechte verbindingslijn 65"/>
                <p:cNvCxnSpPr>
                  <a:cxnSpLocks/>
                </p:cNvCxnSpPr>
                <p:nvPr userDrawn="1"/>
              </p:nvCxnSpPr>
              <p:spPr>
                <a:xfrm>
                  <a:off x="12397263" y="2481906"/>
                  <a:ext cx="3178017" cy="0"/>
                </a:xfrm>
                <a:prstGeom prst="line">
                  <a:avLst/>
                </a:prstGeom>
                <a:noFill/>
                <a:ln w="3175" cap="flat" cmpd="sng" algn="ctr">
                  <a:solidFill>
                    <a:schemeClr val="accent1"/>
                  </a:solidFill>
                  <a:prstDash val="solid"/>
                </a:ln>
                <a:effectLst/>
              </p:spPr>
            </p:cxnSp>
            <p:grpSp>
              <p:nvGrpSpPr>
                <p:cNvPr id="67" name="Groep 66"/>
                <p:cNvGrpSpPr/>
                <p:nvPr userDrawn="1"/>
              </p:nvGrpSpPr>
              <p:grpSpPr>
                <a:xfrm>
                  <a:off x="13717198" y="3515867"/>
                  <a:ext cx="1195723" cy="678267"/>
                  <a:chOff x="12757284" y="3224292"/>
                  <a:chExt cx="1195723" cy="678267"/>
                </a:xfrm>
              </p:grpSpPr>
              <p:sp>
                <p:nvSpPr>
                  <p:cNvPr id="68" name="Rechthoek 67"/>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9" name="Rechthoek 68"/>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70" name="Groep 69"/>
                  <p:cNvGrpSpPr/>
                  <p:nvPr userDrawn="1"/>
                </p:nvGrpSpPr>
                <p:grpSpPr>
                  <a:xfrm>
                    <a:off x="12839234" y="3289794"/>
                    <a:ext cx="155951" cy="131922"/>
                    <a:chOff x="12968836" y="3354170"/>
                    <a:chExt cx="404806" cy="342433"/>
                  </a:xfrm>
                </p:grpSpPr>
                <p:sp>
                  <p:nvSpPr>
                    <p:cNvPr id="83" name="Rechthoek: afgeronde hoeken 143"/>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4" name="Rechthoek 83"/>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5" name="Rechthoek 84"/>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6" name="Rechthoek 85"/>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7" name="Rechthoek 86"/>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8" name="Rechthoek 87"/>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1" name="Groep 70"/>
                  <p:cNvGrpSpPr/>
                  <p:nvPr userDrawn="1"/>
                </p:nvGrpSpPr>
                <p:grpSpPr>
                  <a:xfrm>
                    <a:off x="12819679" y="3589117"/>
                    <a:ext cx="166739" cy="218963"/>
                    <a:chOff x="12940828" y="3950597"/>
                    <a:chExt cx="432813" cy="568367"/>
                  </a:xfrm>
                </p:grpSpPr>
                <p:grpSp>
                  <p:nvGrpSpPr>
                    <p:cNvPr id="75" name="Groep 74"/>
                    <p:cNvGrpSpPr/>
                    <p:nvPr userDrawn="1"/>
                  </p:nvGrpSpPr>
                  <p:grpSpPr>
                    <a:xfrm>
                      <a:off x="13000382" y="4006891"/>
                      <a:ext cx="373259" cy="315747"/>
                      <a:chOff x="12968836" y="3354170"/>
                      <a:chExt cx="404806" cy="342433"/>
                    </a:xfrm>
                  </p:grpSpPr>
                  <p:sp>
                    <p:nvSpPr>
                      <p:cNvPr id="77" name="Rechthoek: afgeronde hoeken 137"/>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78" name="Rechthoek 77"/>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9" name="Rechthoek 78"/>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0" name="Rechthoek 79"/>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2" name="Rechthoek 81"/>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76" name="Boog 75"/>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a:p>
                  </p:txBody>
                </p:sp>
              </p:grpSp>
              <p:sp>
                <p:nvSpPr>
                  <p:cNvPr id="72" name="Tekstvak 71"/>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Indeling</a:t>
                    </a:r>
                  </a:p>
                </p:txBody>
              </p:sp>
              <p:sp>
                <p:nvSpPr>
                  <p:cNvPr id="73" name="Tekstvak 72"/>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Dia Herstellen</a:t>
                    </a:r>
                  </a:p>
                </p:txBody>
              </p:sp>
              <p:pic>
                <p:nvPicPr>
                  <p:cNvPr id="74"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09921" y="3671228"/>
                    <a:ext cx="143086" cy="2313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5" name="Meer informatie"/>
              <p:cNvGrpSpPr/>
              <p:nvPr userDrawn="1"/>
            </p:nvGrpSpPr>
            <p:grpSpPr>
              <a:xfrm>
                <a:off x="12396764" y="4428225"/>
                <a:ext cx="3178515" cy="783273"/>
                <a:chOff x="-3741486" y="3359148"/>
                <a:chExt cx="3178515" cy="783273"/>
              </a:xfrm>
            </p:grpSpPr>
            <p:sp>
              <p:nvSpPr>
                <p:cNvPr id="51"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52" name="Rechthoek 51"/>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53" name="Rechte verbindingslijn 52"/>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grpSp>
      </p:grpSp>
      <p:sp>
        <p:nvSpPr>
          <p:cNvPr id="99" name="Titel 1"/>
          <p:cNvSpPr>
            <a:spLocks noGrp="1"/>
          </p:cNvSpPr>
          <p:nvPr>
            <p:ph type="title"/>
          </p:nvPr>
        </p:nvSpPr>
        <p:spPr>
          <a:xfrm>
            <a:off x="1006839" y="978484"/>
            <a:ext cx="10190814" cy="745385"/>
          </a:xfrm>
        </p:spPr>
        <p:txBody>
          <a:bodyPr/>
          <a:lstStyle/>
          <a:p>
            <a:r>
              <a:rPr lang="nl-NL" smtClean="0"/>
              <a:t>Klik om de stijl te bewerken</a:t>
            </a:r>
            <a:endParaRPr lang="nl-NL" dirty="0"/>
          </a:p>
        </p:txBody>
      </p:sp>
    </p:spTree>
    <p:extLst>
      <p:ext uri="{BB962C8B-B14F-4D97-AF65-F5344CB8AC3E}">
        <p14:creationId xmlns:p14="http://schemas.microsoft.com/office/powerpoint/2010/main" val="2692795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ge slide">
    <p:spTree>
      <p:nvGrpSpPr>
        <p:cNvPr id="1" name=""/>
        <p:cNvGrpSpPr/>
        <p:nvPr/>
      </p:nvGrpSpPr>
      <p:grpSpPr>
        <a:xfrm>
          <a:off x="0" y="0"/>
          <a:ext cx="0" cy="0"/>
          <a:chOff x="0" y="0"/>
          <a:chExt cx="0" cy="0"/>
        </a:xfrm>
      </p:grpSpPr>
      <p:sp>
        <p:nvSpPr>
          <p:cNvPr id="8" name="Vrije vorm: vorm 7"/>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voettekst 4"/>
          <p:cNvSpPr>
            <a:spLocks noGrp="1"/>
          </p:cNvSpPr>
          <p:nvPr>
            <p:ph type="ftr" sz="quarter" idx="11"/>
          </p:nvPr>
        </p:nvSpPr>
        <p:spPr/>
        <p:txBody>
          <a:bodyPr/>
          <a:lstStyle/>
          <a:p>
            <a:r>
              <a:rPr lang="nl-NL"/>
              <a:t>Onderzoek / Gezond werken in de zorg</a:t>
            </a:r>
          </a:p>
        </p:txBody>
      </p:sp>
      <p:sp>
        <p:nvSpPr>
          <p:cNvPr id="6" name="Tijdelijke aanduiding voor dianummer 5"/>
          <p:cNvSpPr>
            <a:spLocks noGrp="1"/>
          </p:cNvSpPr>
          <p:nvPr>
            <p:ph type="sldNum" sz="quarter" idx="12"/>
          </p:nvPr>
        </p:nvSpPr>
        <p:spPr/>
        <p:txBody>
          <a:bodyPr/>
          <a:lstStyle/>
          <a:p>
            <a:fld id="{180FCC8E-E873-4DD1-8B3A-674AD2DF981E}" type="slidenum">
              <a:rPr lang="nl-NL" smtClean="0"/>
              <a:t>‹nr.›</a:t>
            </a:fld>
            <a:endParaRPr lang="nl-NL"/>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Lege slide</a:t>
            </a:r>
          </a:p>
        </p:txBody>
      </p:sp>
      <p:grpSp>
        <p:nvGrpSpPr>
          <p:cNvPr id="25" name="Instructie"/>
          <p:cNvGrpSpPr/>
          <p:nvPr userDrawn="1"/>
        </p:nvGrpSpPr>
        <p:grpSpPr>
          <a:xfrm>
            <a:off x="-3428327" y="4512342"/>
            <a:ext cx="3222791" cy="2345658"/>
            <a:chOff x="-3428327" y="4512342"/>
            <a:chExt cx="3222791" cy="2345658"/>
          </a:xfrm>
        </p:grpSpPr>
        <p:sp>
          <p:nvSpPr>
            <p:cNvPr id="26" name="Rechthoek 25"/>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27" name="Rechte verbindingslijn 26"/>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28" name="Ovaal 27"/>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29" name="Rechthoek 28"/>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dirty="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br>
              <a:r>
                <a:rPr kumimoji="0" lang="nl-NL" sz="1100" b="0" i="0" u="none" strike="noStrike" kern="0" cap="none" spc="0" normalizeH="0" baseline="0" noProof="0" dirty="0">
                  <a:ln>
                    <a:noFill/>
                  </a:ln>
                  <a:effectLst/>
                  <a:uLnTx/>
                  <a:uFillTx/>
                  <a:latin typeface="+mn-lt"/>
                  <a:ea typeface="+mn-ea"/>
                  <a:cs typeface="Segoe UI Light" panose="020B0502040204020203" pitchFamily="34" charset="0"/>
                </a:rPr>
                <a:t>te maken.</a:t>
              </a:r>
            </a:p>
          </p:txBody>
        </p:sp>
        <p:cxnSp>
          <p:nvCxnSpPr>
            <p:cNvPr id="30" name="Rechte verbindingslijn 29"/>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31" name="Ovaal 30"/>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2" name="Rechthoek 31"/>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33" name="Rechte verbindingslijn 32"/>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34" name="Groep 33"/>
            <p:cNvGrpSpPr/>
            <p:nvPr userDrawn="1"/>
          </p:nvGrpSpPr>
          <p:grpSpPr>
            <a:xfrm>
              <a:off x="-886669" y="4993966"/>
              <a:ext cx="681133" cy="750023"/>
              <a:chOff x="-910573" y="4987990"/>
              <a:chExt cx="681133" cy="750023"/>
            </a:xfrm>
          </p:grpSpPr>
          <p:grpSp>
            <p:nvGrpSpPr>
              <p:cNvPr id="35" name="Groep 34"/>
              <p:cNvGrpSpPr/>
              <p:nvPr userDrawn="1"/>
            </p:nvGrpSpPr>
            <p:grpSpPr>
              <a:xfrm>
                <a:off x="-713542" y="4987990"/>
                <a:ext cx="287071" cy="379107"/>
                <a:chOff x="-4050578" y="288410"/>
                <a:chExt cx="322125" cy="379107"/>
              </a:xfrm>
            </p:grpSpPr>
            <p:sp>
              <p:nvSpPr>
                <p:cNvPr id="37" name="Rechthoek met één afgeknipte en afgeronde hoek 47"/>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38" name="Rechthoekige driehoek 37"/>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39" name="Rechthoek 38"/>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mn-lt"/>
                    <a:ea typeface="+mn-ea"/>
                    <a:cs typeface="+mn-cs"/>
                  </a:endParaRPr>
                </a:p>
              </p:txBody>
            </p:sp>
            <p:sp>
              <p:nvSpPr>
                <p:cNvPr id="40" name="Rechthoek 39"/>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400" fontAlgn="auto">
                    <a:lnSpc>
                      <a:spcPct val="100000"/>
                    </a:lnSpc>
                    <a:spcBef>
                      <a:spcPts val="0"/>
                    </a:spcBef>
                    <a:spcAft>
                      <a:spcPts val="0"/>
                    </a:spcAft>
                    <a:buClrTx/>
                    <a:buSzTx/>
                    <a:buFontTx/>
                    <a:buNone/>
                    <a:tabLst/>
                  </a:pPr>
                  <a:endParaRPr kumimoji="0" lang="nl-NL" sz="1800" b="0" i="0" u="none" strike="noStrike" kern="0" cap="none" spc="0" normalizeH="0" baseline="0" noProof="0">
                    <a:ln>
                      <a:noFill/>
                    </a:ln>
                    <a:solidFill>
                      <a:prstClr val="white"/>
                    </a:solidFill>
                    <a:effectLst/>
                    <a:uLnTx/>
                    <a:uFillTx/>
                  </a:endParaRPr>
                </a:p>
              </p:txBody>
            </p:sp>
          </p:grpSp>
          <p:sp>
            <p:nvSpPr>
              <p:cNvPr id="36" name="Rechthoek 35"/>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grpSp>
        <p:nvGrpSpPr>
          <p:cNvPr id="46" name="Instructie"/>
          <p:cNvGrpSpPr/>
          <p:nvPr userDrawn="1"/>
        </p:nvGrpSpPr>
        <p:grpSpPr>
          <a:xfrm>
            <a:off x="-3428327" y="1434"/>
            <a:ext cx="3183677" cy="1027975"/>
            <a:chOff x="-3428327" y="1434"/>
            <a:chExt cx="3183677" cy="1027975"/>
          </a:xfrm>
        </p:grpSpPr>
        <p:sp>
          <p:nvSpPr>
            <p:cNvPr id="47" name="Rechthoek 46"/>
            <p:cNvSpPr/>
            <p:nvPr userDrawn="1"/>
          </p:nvSpPr>
          <p:spPr>
            <a:xfrm>
              <a:off x="-3422666"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Lege slide</a:t>
              </a:r>
            </a:p>
          </p:txBody>
        </p:sp>
        <p:sp>
          <p:nvSpPr>
            <p:cNvPr id="48" name="Ovaal 47"/>
            <p:cNvSpPr/>
            <p:nvPr userDrawn="1"/>
          </p:nvSpPr>
          <p:spPr>
            <a:xfrm>
              <a:off x="-3428327"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9" name="Rechte verbindingslijn 48"/>
            <p:cNvCxnSpPr>
              <a:cxnSpLocks/>
            </p:cNvCxnSpPr>
            <p:nvPr userDrawn="1"/>
          </p:nvCxnSpPr>
          <p:spPr>
            <a:xfrm>
              <a:off x="-3422667" y="243069"/>
              <a:ext cx="3178017" cy="0"/>
            </a:xfrm>
            <a:prstGeom prst="line">
              <a:avLst/>
            </a:prstGeom>
            <a:noFill/>
            <a:ln w="3175" cap="flat" cmpd="sng" algn="ctr">
              <a:solidFill>
                <a:schemeClr val="accent1"/>
              </a:solidFill>
              <a:prstDash val="solid"/>
            </a:ln>
            <a:effectLst/>
          </p:spPr>
        </p:cxnSp>
        <p:sp>
          <p:nvSpPr>
            <p:cNvPr id="50" name="Rechthoek 49"/>
            <p:cNvSpPr/>
            <p:nvPr userDrawn="1"/>
          </p:nvSpPr>
          <p:spPr>
            <a:xfrm>
              <a:off x="-3062646"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Deze indeling kunt u gebruiken bij het plaatsen van schema’s, organogrammen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of andere illustraties,</a:t>
              </a:r>
            </a:p>
          </p:txBody>
        </p:sp>
      </p:grpSp>
    </p:spTree>
    <p:extLst>
      <p:ext uri="{BB962C8B-B14F-4D97-AF65-F5344CB8AC3E}">
        <p14:creationId xmlns:p14="http://schemas.microsoft.com/office/powerpoint/2010/main" val="2868683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structie dia #1">
    <p:spTree>
      <p:nvGrpSpPr>
        <p:cNvPr id="1" name=""/>
        <p:cNvGrpSpPr/>
        <p:nvPr/>
      </p:nvGrpSpPr>
      <p:grpSpPr>
        <a:xfrm>
          <a:off x="0" y="0"/>
          <a:ext cx="0" cy="0"/>
          <a:chOff x="0" y="0"/>
          <a:chExt cx="0" cy="0"/>
        </a:xfrm>
      </p:grpSpPr>
      <p:sp>
        <p:nvSpPr>
          <p:cNvPr id="2" name="Rechthoek 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dirty="0">
              <a:solidFill>
                <a:schemeClr val="tx1"/>
              </a:solidFill>
            </a:endParaRPr>
          </a:p>
        </p:txBody>
      </p:sp>
      <p:sp>
        <p:nvSpPr>
          <p:cNvPr id="16" name="Rechthoek 15"/>
          <p:cNvSpPr/>
          <p:nvPr userDrawn="1"/>
        </p:nvSpPr>
        <p:spPr>
          <a:xfrm>
            <a:off x="701536" y="1700810"/>
            <a:ext cx="10800649" cy="4356494"/>
          </a:xfrm>
          <a:prstGeom prst="rect">
            <a:avLst/>
          </a:prstGeom>
          <a:noFill/>
        </p:spPr>
        <p:txBody>
          <a:bodyPr vert="horz" lIns="0" tIns="0" rIns="0" bIns="0" rtlCol="0">
            <a:noAutofit/>
          </a:bodyP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Beste Klant,</a:t>
            </a:r>
          </a:p>
          <a:p>
            <a:pPr marL="0" lvl="3" indent="0" algn="l" defTabSz="914400" rtl="0" eaLnBrk="1" latinLnBrk="0" hangingPunct="1">
              <a:lnSpc>
                <a:spcPct val="90000"/>
              </a:lnSpc>
              <a:spcBef>
                <a:spcPts val="600"/>
              </a:spcBef>
              <a:spcAft>
                <a:spcPts val="600"/>
              </a:spcAft>
              <a:buFont typeface="Arial" panose="020B0604020202020204" pitchFamily="34" charset="0"/>
              <a:buNone/>
            </a:pP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Bij PPT Solutions communiceren we feedback met opmerkingen in PowerPoint.</a:t>
            </a:r>
            <a:b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b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Wanneer u feedback heeft wat betrekking heeft op een dia in de presentatie, ga dan naar de desbetreffende dia en volg de volgende stappen:</a:t>
            </a: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
            </a:r>
            <a:b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b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
            </a:r>
            <a:b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br>
            <a:endPar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
            </a:r>
            <a:b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b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
            </a:r>
            <a:b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b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
            </a:r>
            <a:b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b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Deze stappen kunt u uitvoeren door de gehele presentatie en eventueel ook antwoord geven op onze communicatie via opmerkingen.</a:t>
            </a:r>
            <a:b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br>
            <a:r>
              <a:rPr lang="nl-NL" sz="1000" kern="1200" cap="none" baseline="0" dirty="0">
                <a:solidFill>
                  <a:srgbClr val="303E48"/>
                </a:solidFill>
                <a:latin typeface="Open Sans" panose="020B0606030504020204" pitchFamily="34" charset="0"/>
                <a:ea typeface="Open Sans" panose="020B0606030504020204" pitchFamily="34" charset="0"/>
                <a:cs typeface="Open Sans" panose="020B0606030504020204" pitchFamily="34" charset="0"/>
              </a:rPr>
              <a:t>De volgende stappen kunt u uitvoeren om antwoord te geven op evt. opmerkingen of om naar de vorige/volgende opmerking in de presentatie te gaan:</a:t>
            </a:r>
          </a:p>
        </p:txBody>
      </p:sp>
      <p:grpSp>
        <p:nvGrpSpPr>
          <p:cNvPr id="9" name="GRID" hidden="1"/>
          <p:cNvGrpSpPr/>
          <p:nvPr userDrawn="1"/>
        </p:nvGrpSpPr>
        <p:grpSpPr>
          <a:xfrm>
            <a:off x="0" y="0"/>
            <a:ext cx="12191999" cy="6858000"/>
            <a:chOff x="0" y="0"/>
            <a:chExt cx="12169774" cy="6858000"/>
          </a:xfrm>
        </p:grpSpPr>
        <p:sp>
          <p:nvSpPr>
            <p:cNvPr id="10" name="Rechthoek 9"/>
            <p:cNvSpPr/>
            <p:nvPr userDrawn="1"/>
          </p:nvSpPr>
          <p:spPr>
            <a:xfrm>
              <a:off x="0" y="6057304"/>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Rechthoek 10"/>
            <p:cNvSpPr/>
            <p:nvPr userDrawn="1"/>
          </p:nvSpPr>
          <p:spPr>
            <a:xfrm>
              <a:off x="0" y="0"/>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2" name="Rechthoek 11"/>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3" name="Rechthoek 12"/>
            <p:cNvSpPr/>
            <p:nvPr userDrawn="1"/>
          </p:nvSpPr>
          <p:spPr>
            <a:xfrm rot="5400000">
              <a:off x="8391004"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Rechthoek 13"/>
            <p:cNvSpPr/>
            <p:nvPr userDrawn="1"/>
          </p:nvSpPr>
          <p:spPr>
            <a:xfrm>
              <a:off x="0" y="1124808"/>
              <a:ext cx="12169774" cy="57600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1" name="Rechthoek 30"/>
            <p:cNvSpPr/>
            <p:nvPr userDrawn="1"/>
          </p:nvSpPr>
          <p:spPr>
            <a:xfrm>
              <a:off x="0" y="2267220"/>
              <a:ext cx="12169774" cy="210548"/>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2" name="Rechthoek 31"/>
            <p:cNvSpPr/>
            <p:nvPr userDrawn="1"/>
          </p:nvSpPr>
          <p:spPr>
            <a:xfrm>
              <a:off x="0" y="4838993"/>
              <a:ext cx="12169774" cy="210548"/>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7" name="Rechthoek 36"/>
            <p:cNvSpPr/>
            <p:nvPr userDrawn="1"/>
          </p:nvSpPr>
          <p:spPr>
            <a:xfrm>
              <a:off x="0" y="2771581"/>
              <a:ext cx="12169774" cy="133544"/>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8" name="Rechthoek 37"/>
            <p:cNvSpPr/>
            <p:nvPr userDrawn="1"/>
          </p:nvSpPr>
          <p:spPr>
            <a:xfrm>
              <a:off x="0" y="3200611"/>
              <a:ext cx="12169774" cy="133544"/>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39" name="Rechthoek 38"/>
            <p:cNvSpPr/>
            <p:nvPr userDrawn="1"/>
          </p:nvSpPr>
          <p:spPr>
            <a:xfrm>
              <a:off x="0" y="3666199"/>
              <a:ext cx="12169774" cy="133544"/>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48" name="Rechthoek 47"/>
            <p:cNvSpPr/>
            <p:nvPr userDrawn="1"/>
          </p:nvSpPr>
          <p:spPr>
            <a:xfrm>
              <a:off x="0" y="5380201"/>
              <a:ext cx="12169774" cy="133544"/>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sp>
        <p:nvSpPr>
          <p:cNvPr id="7" name="Tekstvak 6"/>
          <p:cNvSpPr txBox="1"/>
          <p:nvPr userDrawn="1"/>
        </p:nvSpPr>
        <p:spPr>
          <a:xfrm>
            <a:off x="693962" y="692697"/>
            <a:ext cx="9946827" cy="461665"/>
          </a:xfrm>
          <a:prstGeom prst="rect">
            <a:avLst/>
          </a:prstGeom>
          <a:noFill/>
          <a:effectLst/>
        </p:spPr>
        <p:txBody>
          <a:bodyPr vert="horz" lIns="0" tIns="0" rIns="0" bIns="0" rtlCol="0" anchor="ctr">
            <a:noAutofit/>
          </a:bodyPr>
          <a:lstStyle>
            <a:lvl1pPr defTabSz="914400">
              <a:lnSpc>
                <a:spcPct val="90000"/>
              </a:lnSpc>
              <a:spcBef>
                <a:spcPts val="600"/>
              </a:spcBef>
              <a:spcAft>
                <a:spcPts val="600"/>
              </a:spcAft>
              <a:buNone/>
              <a:defRPr cap="all" baseline="0">
                <a:solidFill>
                  <a:schemeClr val="accent2"/>
                </a:solidFill>
                <a:latin typeface="+mj-lt"/>
                <a:ea typeface="+mj-ea"/>
                <a:cs typeface="+mj-cs"/>
              </a:defRPr>
            </a:lvl1pPr>
          </a:lstStyle>
          <a:p>
            <a:pPr lvl="0"/>
            <a:r>
              <a:rPr lang="nl-NL" sz="1800" dirty="0">
                <a:solidFill>
                  <a:srgbClr val="0096A5"/>
                </a:solidFill>
                <a:latin typeface="Oswald" panose="02000503000000000000" pitchFamily="2" charset="0"/>
              </a:rPr>
              <a:t>Feedback communicatie</a:t>
            </a:r>
            <a:endParaRPr lang="en-US" sz="1800" dirty="0">
              <a:solidFill>
                <a:srgbClr val="0096A5"/>
              </a:solidFill>
              <a:latin typeface="Oswald" panose="02000503000000000000" pitchFamily="2" charset="0"/>
            </a:endParaRPr>
          </a:p>
        </p:txBody>
      </p:sp>
      <p:grpSp>
        <p:nvGrpSpPr>
          <p:cNvPr id="67" name="Groep 66"/>
          <p:cNvGrpSpPr/>
          <p:nvPr userDrawn="1"/>
        </p:nvGrpSpPr>
        <p:grpSpPr>
          <a:xfrm>
            <a:off x="696791" y="2472280"/>
            <a:ext cx="9936052" cy="1694973"/>
            <a:chOff x="695521" y="2472279"/>
            <a:chExt cx="9917939" cy="1694973"/>
          </a:xfrm>
        </p:grpSpPr>
        <p:grpSp>
          <p:nvGrpSpPr>
            <p:cNvPr id="18" name="Groep 17"/>
            <p:cNvGrpSpPr/>
            <p:nvPr/>
          </p:nvGrpSpPr>
          <p:grpSpPr>
            <a:xfrm>
              <a:off x="695521" y="2477768"/>
              <a:ext cx="9917939" cy="1643724"/>
              <a:chOff x="607174" y="2060848"/>
              <a:chExt cx="9917939" cy="1643724"/>
            </a:xfrm>
          </p:grpSpPr>
          <p:sp>
            <p:nvSpPr>
              <p:cNvPr id="23" name="Tekstvak 22"/>
              <p:cNvSpPr txBox="1"/>
              <p:nvPr/>
            </p:nvSpPr>
            <p:spPr>
              <a:xfrm>
                <a:off x="1020057" y="2060849"/>
                <a:ext cx="4824536" cy="265432"/>
              </a:xfrm>
              <a:prstGeom prst="rect">
                <a:avLst/>
              </a:prstGeom>
              <a:noFill/>
            </p:spPr>
            <p:txBody>
              <a:bodyPr wrap="square" lIns="0" tIns="0" rIns="0" bIns="0" rtlCol="0" anchor="ctr">
                <a:noAutofit/>
              </a:bodyPr>
              <a:lstStyle/>
              <a:p>
                <a: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Ga naar de tab </a:t>
                </a:r>
                <a:r>
                  <a:rPr lang="nl-NL" sz="1000" b="1" dirty="0">
                    <a:solidFill>
                      <a:srgbClr val="44546A"/>
                    </a:solidFill>
                    <a:latin typeface="Open Sans" panose="020B0606030504020204" pitchFamily="34" charset="0"/>
                    <a:ea typeface="Open Sans" panose="020B0606030504020204" pitchFamily="34" charset="0"/>
                    <a:cs typeface="Open Sans" panose="020B0606030504020204" pitchFamily="34" charset="0"/>
                  </a:rPr>
                  <a:t>‘Invoegen’.</a:t>
                </a:r>
              </a:p>
            </p:txBody>
          </p:sp>
          <p:sp>
            <p:nvSpPr>
              <p:cNvPr id="24" name="Ovaal 23"/>
              <p:cNvSpPr/>
              <p:nvPr/>
            </p:nvSpPr>
            <p:spPr>
              <a:xfrm>
                <a:off x="607174" y="2060848"/>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25" name="Tekstvak 24"/>
              <p:cNvSpPr txBox="1"/>
              <p:nvPr/>
            </p:nvSpPr>
            <p:spPr>
              <a:xfrm>
                <a:off x="1020057" y="2483279"/>
                <a:ext cx="4824536" cy="288032"/>
              </a:xfrm>
              <a:prstGeom prst="rect">
                <a:avLst/>
              </a:prstGeom>
              <a:noFill/>
            </p:spPr>
            <p:txBody>
              <a:bodyPr wrap="square" lIns="0" tIns="0" rIns="0" bIns="0" rtlCol="0" anchor="ctr">
                <a:noAutofit/>
              </a:bodyPr>
              <a:lstStyle/>
              <a:p>
                <a: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Klik op de knop </a:t>
                </a:r>
                <a:r>
                  <a:rPr lang="nl-NL" sz="1000" b="1" dirty="0">
                    <a:solidFill>
                      <a:srgbClr val="44546A"/>
                    </a:solidFill>
                    <a:latin typeface="Open Sans" panose="020B0606030504020204" pitchFamily="34" charset="0"/>
                    <a:ea typeface="Open Sans" panose="020B0606030504020204" pitchFamily="34" charset="0"/>
                    <a:cs typeface="Open Sans" panose="020B0606030504020204" pitchFamily="34" charset="0"/>
                  </a:rPr>
                  <a:t>‘Opmerking’.</a:t>
                </a:r>
              </a:p>
            </p:txBody>
          </p:sp>
          <p:sp>
            <p:nvSpPr>
              <p:cNvPr id="26" name="Ovaal 25"/>
              <p:cNvSpPr/>
              <p:nvPr/>
            </p:nvSpPr>
            <p:spPr>
              <a:xfrm>
                <a:off x="607174" y="2488475"/>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27" name="Tekstvak 26"/>
              <p:cNvSpPr txBox="1"/>
              <p:nvPr/>
            </p:nvSpPr>
            <p:spPr>
              <a:xfrm>
                <a:off x="1020057" y="2931615"/>
                <a:ext cx="9505056" cy="288032"/>
              </a:xfrm>
              <a:prstGeom prst="rect">
                <a:avLst/>
              </a:prstGeom>
              <a:noFill/>
            </p:spPr>
            <p:txBody>
              <a:bodyPr wrap="square" lIns="0" tIns="0" rIns="0" bIns="0" rtlCol="0" anchor="ctr">
                <a:noAutofit/>
              </a:bodyPr>
              <a:lstStyle/>
              <a:p>
                <a: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Er verschijnt nu een klein spreekwolkje op de slide en het venster voor opmerkingen opent zich aan de zijkant.</a:t>
                </a:r>
              </a:p>
              <a:p>
                <a:r>
                  <a:rPr lang="nl-NL" sz="1000" b="1" dirty="0">
                    <a:solidFill>
                      <a:srgbClr val="44546A"/>
                    </a:solidFill>
                    <a:latin typeface="Open Sans" panose="020B0606030504020204" pitchFamily="34" charset="0"/>
                    <a:ea typeface="Open Sans" panose="020B0606030504020204" pitchFamily="34" charset="0"/>
                    <a:cs typeface="Open Sans" panose="020B0606030504020204" pitchFamily="34" charset="0"/>
                  </a:rPr>
                  <a:t>Typ uw feedback in het tekst vak in het venster voor opmerkingen.</a:t>
                </a:r>
              </a:p>
            </p:txBody>
          </p:sp>
          <p:sp>
            <p:nvSpPr>
              <p:cNvPr id="28" name="Ovaal 27"/>
              <p:cNvSpPr/>
              <p:nvPr/>
            </p:nvSpPr>
            <p:spPr>
              <a:xfrm>
                <a:off x="607174" y="2916080"/>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29" name="Tekstvak 28"/>
              <p:cNvSpPr txBox="1"/>
              <p:nvPr/>
            </p:nvSpPr>
            <p:spPr>
              <a:xfrm>
                <a:off x="1020057" y="3416540"/>
                <a:ext cx="7293656" cy="288032"/>
              </a:xfrm>
              <a:prstGeom prst="rect">
                <a:avLst/>
              </a:prstGeom>
              <a:noFill/>
            </p:spPr>
            <p:txBody>
              <a:bodyPr wrap="square" lIns="0" tIns="0" rIns="0" bIns="0" rtlCol="0" anchor="ctr">
                <a:noAutofit/>
              </a:bodyPr>
              <a:lstStyle/>
              <a:p>
                <a: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Wanneer u dit gedaan heeft, kunt u het spreekwolkje op de juiste plaats op de dia slepen. </a:t>
                </a:r>
                <a:b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br>
                <a:r>
                  <a:rPr lang="nl-NL" sz="1000" b="1" dirty="0">
                    <a:solidFill>
                      <a:srgbClr val="44546A"/>
                    </a:solidFill>
                    <a:latin typeface="Open Sans" panose="020B0606030504020204" pitchFamily="34" charset="0"/>
                    <a:ea typeface="Open Sans" panose="020B0606030504020204" pitchFamily="34" charset="0"/>
                    <a:cs typeface="Open Sans" panose="020B0606030504020204" pitchFamily="34" charset="0"/>
                  </a:rPr>
                  <a:t>Zo is het voor ons duidelijk op welk deel van de content, op de dia, uw feedback betrekking heeft.</a:t>
                </a:r>
              </a:p>
            </p:txBody>
          </p:sp>
          <p:sp>
            <p:nvSpPr>
              <p:cNvPr id="30" name="Ovaal 29"/>
              <p:cNvSpPr/>
              <p:nvPr/>
            </p:nvSpPr>
            <p:spPr>
              <a:xfrm>
                <a:off x="607174" y="3416540"/>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p:txBody>
          </p:sp>
        </p:grpSp>
        <p:pic>
          <p:nvPicPr>
            <p:cNvPr id="51" name="Afbeelding 5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92913" y="2472279"/>
              <a:ext cx="1822207" cy="265370"/>
            </a:xfrm>
            <a:prstGeom prst="rect">
              <a:avLst/>
            </a:prstGeom>
            <a:ln w="3175">
              <a:solidFill>
                <a:srgbClr val="E7E6E6"/>
              </a:solidFill>
            </a:ln>
          </p:spPr>
        </p:pic>
        <p:pic>
          <p:nvPicPr>
            <p:cNvPr id="52" name="Afbeelding 51"/>
            <p:cNvPicPr>
              <a:picLocks noChangeAspect="1"/>
            </p:cNvPicPr>
            <p:nvPr userDrawn="1"/>
          </p:nvPicPr>
          <p:blipFill rotWithShape="1">
            <a:blip r:embed="rId3">
              <a:extLst>
                <a:ext uri="{28A0092B-C50C-407E-A947-70E740481C1C}">
                  <a14:useLocalDpi xmlns:a14="http://schemas.microsoft.com/office/drawing/2010/main" val="0"/>
                </a:ext>
              </a:extLst>
            </a:blip>
            <a:srcRect b="14992"/>
            <a:stretch/>
          </p:blipFill>
          <p:spPr>
            <a:xfrm>
              <a:off x="3292913" y="2840765"/>
              <a:ext cx="432050" cy="376815"/>
            </a:xfrm>
            <a:prstGeom prst="rect">
              <a:avLst/>
            </a:prstGeom>
            <a:ln w="3175">
              <a:solidFill>
                <a:srgbClr val="E7E6E6"/>
              </a:solidFill>
            </a:ln>
          </p:spPr>
        </p:pic>
        <p:pic>
          <p:nvPicPr>
            <p:cNvPr id="56" name="Afbeelding 5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29962" y="2793592"/>
              <a:ext cx="2144324" cy="880792"/>
            </a:xfrm>
            <a:prstGeom prst="rect">
              <a:avLst/>
            </a:prstGeom>
            <a:ln w="3175">
              <a:solidFill>
                <a:srgbClr val="E7E6E6"/>
              </a:solidFill>
            </a:ln>
          </p:spPr>
        </p:pic>
        <p:pic>
          <p:nvPicPr>
            <p:cNvPr id="58" name="Afbeelding 5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29962" y="3767202"/>
              <a:ext cx="419100" cy="400050"/>
            </a:xfrm>
            <a:prstGeom prst="rect">
              <a:avLst/>
            </a:prstGeom>
            <a:ln w="3175">
              <a:solidFill>
                <a:srgbClr val="E7E6E6"/>
              </a:solidFill>
            </a:ln>
          </p:spPr>
        </p:pic>
      </p:grpSp>
      <p:grpSp>
        <p:nvGrpSpPr>
          <p:cNvPr id="66" name="Groep 65"/>
          <p:cNvGrpSpPr/>
          <p:nvPr userDrawn="1"/>
        </p:nvGrpSpPr>
        <p:grpSpPr>
          <a:xfrm>
            <a:off x="691994" y="4957010"/>
            <a:ext cx="10940890" cy="992294"/>
            <a:chOff x="690732" y="4957010"/>
            <a:chExt cx="10920946" cy="992294"/>
          </a:xfrm>
        </p:grpSpPr>
        <p:grpSp>
          <p:nvGrpSpPr>
            <p:cNvPr id="41" name="Groep 40"/>
            <p:cNvGrpSpPr/>
            <p:nvPr/>
          </p:nvGrpSpPr>
          <p:grpSpPr>
            <a:xfrm>
              <a:off x="690732" y="5052264"/>
              <a:ext cx="10920946" cy="807860"/>
              <a:chOff x="612279" y="4917797"/>
              <a:chExt cx="10920946" cy="807860"/>
            </a:xfrm>
          </p:grpSpPr>
          <p:sp>
            <p:nvSpPr>
              <p:cNvPr id="44" name="Tekstvak 43"/>
              <p:cNvSpPr txBox="1"/>
              <p:nvPr/>
            </p:nvSpPr>
            <p:spPr>
              <a:xfrm>
                <a:off x="1020057" y="4933332"/>
                <a:ext cx="10513168" cy="288032"/>
              </a:xfrm>
              <a:prstGeom prst="rect">
                <a:avLst/>
              </a:prstGeom>
              <a:noFill/>
            </p:spPr>
            <p:txBody>
              <a:bodyPr wrap="square" lIns="0" tIns="0" rIns="0" bIns="0" rtlCol="0" anchor="ctr">
                <a:noAutofit/>
              </a:bodyPr>
              <a:lstStyle/>
              <a:p>
                <a: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Wanneer het venster voor opmerkingen is geopend en u een opmerking van PPT Solutions ziet staan, Kunt u antwoorden door</a:t>
                </a:r>
                <a:b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br>
                <a:r>
                  <a:rPr lang="nl-NL" sz="1000" b="1" dirty="0">
                    <a:solidFill>
                      <a:srgbClr val="44546A"/>
                    </a:solidFill>
                    <a:latin typeface="Open Sans" panose="020B0606030504020204" pitchFamily="34" charset="0"/>
                    <a:ea typeface="Open Sans" panose="020B0606030504020204" pitchFamily="34" charset="0"/>
                    <a:cs typeface="Open Sans" panose="020B0606030504020204" pitchFamily="34" charset="0"/>
                  </a:rPr>
                  <a:t>Onder de opmerking, waar een tekst vak staat met de beschrijving ‘Beantwoorden’, uw antwoord te typen.</a:t>
                </a:r>
              </a:p>
            </p:txBody>
          </p:sp>
          <p:sp>
            <p:nvSpPr>
              <p:cNvPr id="45" name="Ovaal 44"/>
              <p:cNvSpPr/>
              <p:nvPr/>
            </p:nvSpPr>
            <p:spPr>
              <a:xfrm>
                <a:off x="612279" y="4917797"/>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sp>
            <p:nvSpPr>
              <p:cNvPr id="46" name="Tekstvak 45"/>
              <p:cNvSpPr txBox="1"/>
              <p:nvPr/>
            </p:nvSpPr>
            <p:spPr>
              <a:xfrm>
                <a:off x="1020057" y="5437625"/>
                <a:ext cx="10513168" cy="288032"/>
              </a:xfrm>
              <a:prstGeom prst="rect">
                <a:avLst/>
              </a:prstGeom>
              <a:noFill/>
            </p:spPr>
            <p:txBody>
              <a:bodyPr wrap="square" lIns="0" tIns="0" rIns="0" bIns="0" rtlCol="0" anchor="ctr">
                <a:noAutofit/>
              </a:bodyPr>
              <a:lstStyle/>
              <a:p>
                <a: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t>Wanneer het venster voor opmerkingen is geopend zijn in de rechter bovenhoek twee knopjes zichtbaar.</a:t>
                </a:r>
                <a:br>
                  <a:rPr lang="nl-NL" sz="1000" dirty="0">
                    <a:solidFill>
                      <a:srgbClr val="44546A"/>
                    </a:solidFill>
                    <a:latin typeface="Open Sans" panose="020B0606030504020204" pitchFamily="34" charset="0"/>
                    <a:ea typeface="Open Sans" panose="020B0606030504020204" pitchFamily="34" charset="0"/>
                    <a:cs typeface="Open Sans" panose="020B0606030504020204" pitchFamily="34" charset="0"/>
                  </a:rPr>
                </a:br>
                <a:r>
                  <a:rPr lang="nl-NL" sz="1000" b="1" dirty="0">
                    <a:solidFill>
                      <a:srgbClr val="44546A"/>
                    </a:solidFill>
                    <a:latin typeface="Open Sans" panose="020B0606030504020204" pitchFamily="34" charset="0"/>
                    <a:ea typeface="Open Sans" panose="020B0606030504020204" pitchFamily="34" charset="0"/>
                    <a:cs typeface="Open Sans" panose="020B0606030504020204" pitchFamily="34" charset="0"/>
                  </a:rPr>
                  <a:t>Met het linker knopje gaat u naar de vorige opmerking in de presentatie en met het rechter knopje gaat u naar de volgende.</a:t>
                </a:r>
              </a:p>
            </p:txBody>
          </p:sp>
          <p:sp>
            <p:nvSpPr>
              <p:cNvPr id="47" name="Ovaal 46"/>
              <p:cNvSpPr/>
              <p:nvPr/>
            </p:nvSpPr>
            <p:spPr>
              <a:xfrm>
                <a:off x="612279" y="5422090"/>
                <a:ext cx="288032" cy="288032"/>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p>
            </p:txBody>
          </p:sp>
        </p:grpSp>
        <p:pic>
          <p:nvPicPr>
            <p:cNvPr id="63" name="Afbeelding 62"/>
            <p:cNvPicPr>
              <a:picLocks noChangeAspect="1"/>
            </p:cNvPicPr>
            <p:nvPr userDrawn="1"/>
          </p:nvPicPr>
          <p:blipFill rotWithShape="1">
            <a:blip r:embed="rId6" cstate="print">
              <a:extLst>
                <a:ext uri="{28A0092B-C50C-407E-A947-70E740481C1C}">
                  <a14:useLocalDpi xmlns:a14="http://schemas.microsoft.com/office/drawing/2010/main" val="0"/>
                </a:ext>
              </a:extLst>
            </a:blip>
            <a:srcRect t="36901" r="2801"/>
            <a:stretch/>
          </p:blipFill>
          <p:spPr>
            <a:xfrm>
              <a:off x="9521581" y="4957010"/>
              <a:ext cx="1677516" cy="529469"/>
            </a:xfrm>
            <a:prstGeom prst="rect">
              <a:avLst/>
            </a:prstGeom>
            <a:ln w="3175">
              <a:solidFill>
                <a:srgbClr val="E7E6E6"/>
              </a:solidFill>
            </a:ln>
          </p:spPr>
        </p:pic>
        <p:pic>
          <p:nvPicPr>
            <p:cNvPr id="65" name="Afbeelding 6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521580" y="5568546"/>
              <a:ext cx="673648" cy="380758"/>
            </a:xfrm>
            <a:prstGeom prst="rect">
              <a:avLst/>
            </a:prstGeom>
            <a:ln w="3175">
              <a:solidFill>
                <a:srgbClr val="E7E6E6"/>
              </a:solidFill>
            </a:ln>
          </p:spPr>
        </p:pic>
      </p:grpSp>
      <p:sp>
        <p:nvSpPr>
          <p:cNvPr id="43" name="Tijdelijke aanduiding voor tekst 58"/>
          <p:cNvSpPr txBox="1">
            <a:spLocks/>
          </p:cNvSpPr>
          <p:nvPr userDrawn="1"/>
        </p:nvSpPr>
        <p:spPr>
          <a:xfrm>
            <a:off x="1" y="6750000"/>
            <a:ext cx="12192000" cy="108000"/>
          </a:xfrm>
          <a:prstGeom prst="rect">
            <a:avLst/>
          </a:prstGeom>
          <a:solidFill>
            <a:srgbClr val="0096A5"/>
          </a:solidFill>
          <a:effectLst>
            <a:innerShdw blurRad="114300" dist="38100" dir="16200000">
              <a:prstClr val="black">
                <a:alpha val="20000"/>
              </a:prstClr>
            </a:innerShdw>
          </a:effectLst>
        </p:spPr>
        <p:txBody>
          <a:bodyPr vert="horz" lIns="72000" tIns="108000" rIns="72000" bIns="36000" rtlCol="0" anchor="ctr">
            <a:noAutofit/>
          </a:bodyPr>
          <a:lstStyle>
            <a:lvl1pPr marL="180975" indent="-180975" algn="ctr"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lang="nl-NL" sz="2000" kern="1200" cap="all" baseline="0" smtClean="0">
                <a:solidFill>
                  <a:schemeClr val="bg1"/>
                </a:solidFill>
                <a:effectLst/>
                <a:latin typeface="+mj-lt"/>
                <a:ea typeface="+mn-ea"/>
                <a:cs typeface="+mn-cs"/>
              </a:defRPr>
            </a:lvl1pPr>
            <a:lvl2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solidFill>
                <a:latin typeface="+mn-lt"/>
                <a:ea typeface="+mn-ea"/>
                <a:cs typeface="+mn-cs"/>
              </a:defRPr>
            </a:lvl2pPr>
            <a:lvl3pPr marL="541338" indent="-180975"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lumMod val="40000"/>
                    <a:lumOff val="60000"/>
                  </a:schemeClr>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lang="nl-NL" sz="1600" b="0" i="0" kern="1200" smtClean="0">
                <a:solidFill>
                  <a:schemeClr val="accent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lang="en-US" sz="1400" b="0" i="0" kern="1200" cap="all" baseline="0">
                <a:solidFill>
                  <a:schemeClr val="accent1"/>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sz="1600" kern="1200">
                <a:solidFill>
                  <a:schemeClr val="accent1"/>
                </a:solidFill>
                <a:latin typeface="+mn-lt"/>
                <a:ea typeface="+mn-ea"/>
                <a:cs typeface="+mn-cs"/>
              </a:defRPr>
            </a:lvl6pPr>
            <a:lvl7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sz="1600" kern="1200">
                <a:solidFill>
                  <a:schemeClr val="accent1"/>
                </a:solidFill>
                <a:latin typeface="+mn-lt"/>
                <a:ea typeface="+mn-ea"/>
                <a:cs typeface="+mn-cs"/>
              </a:defRPr>
            </a:lvl7pPr>
            <a:lvl8pPr marL="541338" indent="-180975"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600" b="0" kern="1200">
                <a:solidFill>
                  <a:schemeClr val="accent1"/>
                </a:solidFill>
                <a:latin typeface="+mn-lt"/>
                <a:ea typeface="+mn-ea"/>
                <a:cs typeface="+mn-cs"/>
              </a:defRPr>
            </a:lvl9pPr>
          </a:lstStyle>
          <a:p>
            <a:pPr marL="0" indent="0">
              <a:buNone/>
            </a:pPr>
            <a:endParaRPr lang="nl-NL" sz="2000" dirty="0"/>
          </a:p>
        </p:txBody>
      </p:sp>
      <p:cxnSp>
        <p:nvCxnSpPr>
          <p:cNvPr id="42" name="Rechte verbindingslijn 41"/>
          <p:cNvCxnSpPr>
            <a:cxnSpLocks/>
          </p:cNvCxnSpPr>
          <p:nvPr userDrawn="1"/>
        </p:nvCxnSpPr>
        <p:spPr>
          <a:xfrm>
            <a:off x="693962" y="1124808"/>
            <a:ext cx="9946827" cy="0"/>
          </a:xfrm>
          <a:prstGeom prst="line">
            <a:avLst/>
          </a:prstGeom>
          <a:ln w="12700">
            <a:solidFill>
              <a:srgbClr val="E7E6E6"/>
            </a:solidFill>
          </a:ln>
        </p:spPr>
        <p:style>
          <a:lnRef idx="1">
            <a:schemeClr val="accent1"/>
          </a:lnRef>
          <a:fillRef idx="0">
            <a:schemeClr val="accent1"/>
          </a:fillRef>
          <a:effectRef idx="0">
            <a:schemeClr val="accent1"/>
          </a:effectRef>
          <a:fontRef idx="minor">
            <a:schemeClr val="tx1"/>
          </a:fontRef>
        </p:style>
      </p:cxnSp>
      <p:sp>
        <p:nvSpPr>
          <p:cNvPr id="50" name="Vrije vorm 308"/>
          <p:cNvSpPr/>
          <p:nvPr userDrawn="1"/>
        </p:nvSpPr>
        <p:spPr>
          <a:xfrm>
            <a:off x="11056395" y="692697"/>
            <a:ext cx="434787" cy="433993"/>
          </a:xfrm>
          <a:custGeom>
            <a:avLst/>
            <a:gdLst>
              <a:gd name="connsiteX0" fmla="*/ 3160837 w 6321674"/>
              <a:gd name="connsiteY0" fmla="*/ 0 h 6321674"/>
              <a:gd name="connsiteX1" fmla="*/ 6321674 w 6321674"/>
              <a:gd name="connsiteY1" fmla="*/ 3160837 h 6321674"/>
              <a:gd name="connsiteX2" fmla="*/ 6073280 w 6321674"/>
              <a:gd name="connsiteY2" fmla="*/ 4391178 h 6321674"/>
              <a:gd name="connsiteX3" fmla="*/ 6050767 w 6321674"/>
              <a:gd name="connsiteY3" fmla="*/ 4437912 h 6321674"/>
              <a:gd name="connsiteX4" fmla="*/ 5808464 w 6321674"/>
              <a:gd name="connsiteY4" fmla="*/ 4437912 h 6321674"/>
              <a:gd name="connsiteX5" fmla="*/ 4886641 w 6321674"/>
              <a:gd name="connsiteY5" fmla="*/ 3516089 h 6321674"/>
              <a:gd name="connsiteX6" fmla="*/ 4886641 w 6321674"/>
              <a:gd name="connsiteY6" fmla="*/ 2976234 h 6321674"/>
              <a:gd name="connsiteX7" fmla="*/ 4861424 w 6321674"/>
              <a:gd name="connsiteY7" fmla="*/ 2811002 h 6321674"/>
              <a:gd name="connsiteX8" fmla="*/ 3160837 w 6321674"/>
              <a:gd name="connsiteY8" fmla="*/ 1424984 h 6321674"/>
              <a:gd name="connsiteX9" fmla="*/ 1759746 w 6321674"/>
              <a:gd name="connsiteY9" fmla="*/ 1424984 h 6321674"/>
              <a:gd name="connsiteX10" fmla="*/ 2750811 w 6321674"/>
              <a:gd name="connsiteY10" fmla="*/ 2416049 h 6321674"/>
              <a:gd name="connsiteX11" fmla="*/ 2828413 w 6321674"/>
              <a:gd name="connsiteY11" fmla="*/ 2373928 h 6321674"/>
              <a:gd name="connsiteX12" fmla="*/ 3160836 w 6321674"/>
              <a:gd name="connsiteY12" fmla="*/ 2306815 h 6321674"/>
              <a:gd name="connsiteX13" fmla="*/ 4014858 w 6321674"/>
              <a:gd name="connsiteY13" fmla="*/ 3160837 h 6321674"/>
              <a:gd name="connsiteX14" fmla="*/ 3947745 w 6321674"/>
              <a:gd name="connsiteY14" fmla="*/ 3493261 h 6321674"/>
              <a:gd name="connsiteX15" fmla="*/ 3905624 w 6321674"/>
              <a:gd name="connsiteY15" fmla="*/ 3570862 h 6321674"/>
              <a:gd name="connsiteX16" fmla="*/ 4978204 w 6321674"/>
              <a:gd name="connsiteY16" fmla="*/ 4651491 h 6321674"/>
              <a:gd name="connsiteX17" fmla="*/ 5564528 w 6321674"/>
              <a:gd name="connsiteY17" fmla="*/ 4886642 h 6321674"/>
              <a:gd name="connsiteX18" fmla="*/ 5807033 w 6321674"/>
              <a:gd name="connsiteY18" fmla="*/ 4886642 h 6321674"/>
              <a:gd name="connsiteX19" fmla="*/ 5781853 w 6321674"/>
              <a:gd name="connsiteY19" fmla="*/ 4928091 h 6321674"/>
              <a:gd name="connsiteX20" fmla="*/ 3160837 w 6321674"/>
              <a:gd name="connsiteY20" fmla="*/ 6321674 h 6321674"/>
              <a:gd name="connsiteX21" fmla="*/ 0 w 6321674"/>
              <a:gd name="connsiteY21" fmla="*/ 3160837 h 6321674"/>
              <a:gd name="connsiteX22" fmla="*/ 248395 w 6321674"/>
              <a:gd name="connsiteY22" fmla="*/ 1930497 h 6321674"/>
              <a:gd name="connsiteX23" fmla="*/ 278958 w 6321674"/>
              <a:gd name="connsiteY23" fmla="*/ 1867050 h 6321674"/>
              <a:gd name="connsiteX24" fmla="*/ 523257 w 6321674"/>
              <a:gd name="connsiteY24" fmla="*/ 1867050 h 6321674"/>
              <a:gd name="connsiteX25" fmla="*/ 1445080 w 6321674"/>
              <a:gd name="connsiteY25" fmla="*/ 2788873 h 6321674"/>
              <a:gd name="connsiteX26" fmla="*/ 1445080 w 6321674"/>
              <a:gd name="connsiteY26" fmla="*/ 3411271 h 6321674"/>
              <a:gd name="connsiteX27" fmla="*/ 1460251 w 6321674"/>
              <a:gd name="connsiteY27" fmla="*/ 3510672 h 6321674"/>
              <a:gd name="connsiteX28" fmla="*/ 3160837 w 6321674"/>
              <a:gd name="connsiteY28" fmla="*/ 4896690 h 6321674"/>
              <a:gd name="connsiteX29" fmla="*/ 4561928 w 6321674"/>
              <a:gd name="connsiteY29" fmla="*/ 4896690 h 6321674"/>
              <a:gd name="connsiteX30" fmla="*/ 3570862 w 6321674"/>
              <a:gd name="connsiteY30" fmla="*/ 3905624 h 6321674"/>
              <a:gd name="connsiteX31" fmla="*/ 3493260 w 6321674"/>
              <a:gd name="connsiteY31" fmla="*/ 3947745 h 6321674"/>
              <a:gd name="connsiteX32" fmla="*/ 3160836 w 6321674"/>
              <a:gd name="connsiteY32" fmla="*/ 4014859 h 6321674"/>
              <a:gd name="connsiteX33" fmla="*/ 2306814 w 6321674"/>
              <a:gd name="connsiteY33" fmla="*/ 3160837 h 6321674"/>
              <a:gd name="connsiteX34" fmla="*/ 2373928 w 6321674"/>
              <a:gd name="connsiteY34" fmla="*/ 2828413 h 6321674"/>
              <a:gd name="connsiteX35" fmla="*/ 2416050 w 6321674"/>
              <a:gd name="connsiteY35" fmla="*/ 2750811 h 6321674"/>
              <a:gd name="connsiteX36" fmla="*/ 1433758 w 6321674"/>
              <a:gd name="connsiteY36" fmla="*/ 1759384 h 6321674"/>
              <a:gd name="connsiteX37" fmla="*/ 731545 w 6321674"/>
              <a:gd name="connsiteY37" fmla="*/ 1403612 h 6321674"/>
              <a:gd name="connsiteX38" fmla="*/ 533729 w 6321674"/>
              <a:gd name="connsiteY38" fmla="*/ 1403612 h 6321674"/>
              <a:gd name="connsiteX39" fmla="*/ 539822 w 6321674"/>
              <a:gd name="connsiteY39" fmla="*/ 1393583 h 6321674"/>
              <a:gd name="connsiteX40" fmla="*/ 3160837 w 6321674"/>
              <a:gd name="connsiteY40" fmla="*/ 0 h 632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21674" h="6321674">
                <a:moveTo>
                  <a:pt x="3160837" y="0"/>
                </a:moveTo>
                <a:cubicBezTo>
                  <a:pt x="4906519" y="0"/>
                  <a:pt x="6321674" y="1415155"/>
                  <a:pt x="6321674" y="3160837"/>
                </a:cubicBezTo>
                <a:cubicBezTo>
                  <a:pt x="6321674" y="3597258"/>
                  <a:pt x="6233227" y="4013020"/>
                  <a:pt x="6073280" y="4391178"/>
                </a:cubicBezTo>
                <a:lnTo>
                  <a:pt x="6050767" y="4437912"/>
                </a:lnTo>
                <a:lnTo>
                  <a:pt x="5808464" y="4437912"/>
                </a:lnTo>
                <a:cubicBezTo>
                  <a:pt x="5299355" y="4437912"/>
                  <a:pt x="4886641" y="4025198"/>
                  <a:pt x="4886641" y="3516089"/>
                </a:cubicBezTo>
                <a:lnTo>
                  <a:pt x="4886641" y="2976234"/>
                </a:lnTo>
                <a:lnTo>
                  <a:pt x="4861424" y="2811002"/>
                </a:lnTo>
                <a:cubicBezTo>
                  <a:pt x="4699562" y="2020003"/>
                  <a:pt x="3999687" y="1424984"/>
                  <a:pt x="3160837" y="1424984"/>
                </a:cubicBezTo>
                <a:lnTo>
                  <a:pt x="1759746" y="1424984"/>
                </a:lnTo>
                <a:lnTo>
                  <a:pt x="2750811" y="2416049"/>
                </a:lnTo>
                <a:lnTo>
                  <a:pt x="2828413" y="2373928"/>
                </a:lnTo>
                <a:cubicBezTo>
                  <a:pt x="2930586" y="2330712"/>
                  <a:pt x="3042921" y="2306815"/>
                  <a:pt x="3160836" y="2306815"/>
                </a:cubicBezTo>
                <a:cubicBezTo>
                  <a:pt x="3632499" y="2306815"/>
                  <a:pt x="4014858" y="2689174"/>
                  <a:pt x="4014858" y="3160837"/>
                </a:cubicBezTo>
                <a:cubicBezTo>
                  <a:pt x="4014858" y="3278753"/>
                  <a:pt x="3990961" y="3391087"/>
                  <a:pt x="3947745" y="3493261"/>
                </a:cubicBezTo>
                <a:lnTo>
                  <a:pt x="3905624" y="3570862"/>
                </a:lnTo>
                <a:lnTo>
                  <a:pt x="4978204" y="4651491"/>
                </a:lnTo>
                <a:cubicBezTo>
                  <a:pt x="5125286" y="4798573"/>
                  <a:pt x="5340089" y="4886642"/>
                  <a:pt x="5564528" y="4886642"/>
                </a:cubicBezTo>
                <a:lnTo>
                  <a:pt x="5807033" y="4886642"/>
                </a:lnTo>
                <a:lnTo>
                  <a:pt x="5781853" y="4928091"/>
                </a:lnTo>
                <a:cubicBezTo>
                  <a:pt x="5213828" y="5768879"/>
                  <a:pt x="4251889" y="6321674"/>
                  <a:pt x="3160837" y="6321674"/>
                </a:cubicBezTo>
                <a:cubicBezTo>
                  <a:pt x="1415155" y="6321674"/>
                  <a:pt x="0" y="4906519"/>
                  <a:pt x="0" y="3160837"/>
                </a:cubicBezTo>
                <a:cubicBezTo>
                  <a:pt x="0" y="2724417"/>
                  <a:pt x="88448" y="2308654"/>
                  <a:pt x="248395" y="1930497"/>
                </a:cubicBezTo>
                <a:lnTo>
                  <a:pt x="278958" y="1867050"/>
                </a:lnTo>
                <a:lnTo>
                  <a:pt x="523257" y="1867050"/>
                </a:lnTo>
                <a:cubicBezTo>
                  <a:pt x="1032366" y="1867050"/>
                  <a:pt x="1445080" y="2279764"/>
                  <a:pt x="1445080" y="2788873"/>
                </a:cubicBezTo>
                <a:lnTo>
                  <a:pt x="1445080" y="3411271"/>
                </a:lnTo>
                <a:lnTo>
                  <a:pt x="1460251" y="3510672"/>
                </a:lnTo>
                <a:cubicBezTo>
                  <a:pt x="1622113" y="4301671"/>
                  <a:pt x="2321988" y="4896690"/>
                  <a:pt x="3160837" y="4896690"/>
                </a:cubicBezTo>
                <a:lnTo>
                  <a:pt x="4561928" y="4896690"/>
                </a:lnTo>
                <a:lnTo>
                  <a:pt x="3570862" y="3905624"/>
                </a:lnTo>
                <a:lnTo>
                  <a:pt x="3493260" y="3947745"/>
                </a:lnTo>
                <a:cubicBezTo>
                  <a:pt x="3391086" y="3990961"/>
                  <a:pt x="3278752" y="4014859"/>
                  <a:pt x="3160836" y="4014859"/>
                </a:cubicBezTo>
                <a:cubicBezTo>
                  <a:pt x="2689173" y="4014859"/>
                  <a:pt x="2306814" y="3632500"/>
                  <a:pt x="2306814" y="3160837"/>
                </a:cubicBezTo>
                <a:cubicBezTo>
                  <a:pt x="2306814" y="3042921"/>
                  <a:pt x="2330712" y="2930587"/>
                  <a:pt x="2373928" y="2828413"/>
                </a:cubicBezTo>
                <a:lnTo>
                  <a:pt x="2416050" y="2750811"/>
                </a:lnTo>
                <a:lnTo>
                  <a:pt x="1433758" y="1759384"/>
                </a:lnTo>
                <a:cubicBezTo>
                  <a:pt x="1244033" y="1545756"/>
                  <a:pt x="1012094" y="1403612"/>
                  <a:pt x="731545" y="1403612"/>
                </a:cubicBezTo>
                <a:lnTo>
                  <a:pt x="533729" y="1403612"/>
                </a:lnTo>
                <a:lnTo>
                  <a:pt x="539822" y="1393583"/>
                </a:lnTo>
                <a:cubicBezTo>
                  <a:pt x="1107847" y="552795"/>
                  <a:pt x="2069786" y="0"/>
                  <a:pt x="3160837" y="0"/>
                </a:cubicBez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sp>
        <p:nvSpPr>
          <p:cNvPr id="49" name="Tekstvak 48"/>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Instructie dia #1</a:t>
            </a:r>
          </a:p>
        </p:txBody>
      </p:sp>
    </p:spTree>
    <p:extLst>
      <p:ext uri="{BB962C8B-B14F-4D97-AF65-F5344CB8AC3E}">
        <p14:creationId xmlns:p14="http://schemas.microsoft.com/office/powerpoint/2010/main" val="1469311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instructies - YouTube links">
    <p:spTree>
      <p:nvGrpSpPr>
        <p:cNvPr id="1" name=""/>
        <p:cNvGrpSpPr/>
        <p:nvPr/>
      </p:nvGrpSpPr>
      <p:grpSpPr>
        <a:xfrm>
          <a:off x="0" y="0"/>
          <a:ext cx="0" cy="0"/>
          <a:chOff x="0" y="0"/>
          <a:chExt cx="0" cy="0"/>
        </a:xfrm>
      </p:grpSpPr>
      <p:sp>
        <p:nvSpPr>
          <p:cNvPr id="102" name="Rechthoek 10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dirty="0">
              <a:solidFill>
                <a:schemeClr val="tx1"/>
              </a:solidFill>
            </a:endParaRPr>
          </a:p>
        </p:txBody>
      </p:sp>
      <p:sp>
        <p:nvSpPr>
          <p:cNvPr id="8" name="Tekstvak 7"/>
          <p:cNvSpPr txBox="1"/>
          <p:nvPr userDrawn="1"/>
        </p:nvSpPr>
        <p:spPr>
          <a:xfrm>
            <a:off x="8548743" y="-326886"/>
            <a:ext cx="3643257" cy="215444"/>
          </a:xfrm>
          <a:prstGeom prst="rect">
            <a:avLst/>
          </a:prstGeom>
          <a:noFill/>
        </p:spPr>
        <p:txBody>
          <a:bodyPr wrap="square" lIns="0" tIns="0" rIns="0" bIns="0" rtlCol="0">
            <a:spAutoFit/>
          </a:bodyPr>
          <a:lstStyle>
            <a:defPPr>
              <a:defRPr lang="nl-NL"/>
            </a:defPPr>
            <a:lvl1pPr algn="r">
              <a:defRPr sz="1400">
                <a:solidFill>
                  <a:schemeClr val="tx2"/>
                </a:solidFill>
              </a:defRPr>
            </a:lvl1pPr>
          </a:lstStyle>
          <a:p>
            <a:pPr lvl="0"/>
            <a:r>
              <a:rPr lang="nl-NL" noProof="0" dirty="0"/>
              <a:t>Video instructies - YouTube links</a:t>
            </a:r>
          </a:p>
        </p:txBody>
      </p:sp>
      <p:grpSp>
        <p:nvGrpSpPr>
          <p:cNvPr id="9" name="GRID" hidden="1"/>
          <p:cNvGrpSpPr/>
          <p:nvPr userDrawn="1"/>
        </p:nvGrpSpPr>
        <p:grpSpPr>
          <a:xfrm>
            <a:off x="0" y="0"/>
            <a:ext cx="12191999" cy="6858000"/>
            <a:chOff x="0" y="0"/>
            <a:chExt cx="12169774" cy="6858000"/>
          </a:xfrm>
        </p:grpSpPr>
        <p:sp>
          <p:nvSpPr>
            <p:cNvPr id="10" name="Rechthoek 9"/>
            <p:cNvSpPr/>
            <p:nvPr userDrawn="1"/>
          </p:nvSpPr>
          <p:spPr>
            <a:xfrm>
              <a:off x="0" y="6057304"/>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Rechthoek 10"/>
            <p:cNvSpPr/>
            <p:nvPr userDrawn="1"/>
          </p:nvSpPr>
          <p:spPr>
            <a:xfrm>
              <a:off x="0" y="0"/>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2" name="Rechthoek 11"/>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3" name="Rechthoek 12"/>
            <p:cNvSpPr/>
            <p:nvPr userDrawn="1"/>
          </p:nvSpPr>
          <p:spPr>
            <a:xfrm rot="5400000">
              <a:off x="8391004"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4" name="Rechthoek 13"/>
            <p:cNvSpPr/>
            <p:nvPr userDrawn="1"/>
          </p:nvSpPr>
          <p:spPr>
            <a:xfrm>
              <a:off x="0" y="1124808"/>
              <a:ext cx="12169774" cy="57600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5" name="Rechthoek 94"/>
            <p:cNvSpPr/>
            <p:nvPr userDrawn="1"/>
          </p:nvSpPr>
          <p:spPr>
            <a:xfrm>
              <a:off x="0" y="2582251"/>
              <a:ext cx="12169774" cy="21352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96" name="Rechthoek 95"/>
            <p:cNvSpPr/>
            <p:nvPr userDrawn="1"/>
          </p:nvSpPr>
          <p:spPr>
            <a:xfrm>
              <a:off x="0" y="4795817"/>
              <a:ext cx="12169774" cy="21352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sp>
        <p:nvSpPr>
          <p:cNvPr id="7" name="Tekstvak 6"/>
          <p:cNvSpPr txBox="1"/>
          <p:nvPr userDrawn="1"/>
        </p:nvSpPr>
        <p:spPr>
          <a:xfrm>
            <a:off x="693962" y="692697"/>
            <a:ext cx="9946827" cy="461665"/>
          </a:xfrm>
          <a:prstGeom prst="rect">
            <a:avLst/>
          </a:prstGeom>
          <a:noFill/>
          <a:effectLst/>
        </p:spPr>
        <p:txBody>
          <a:bodyPr vert="horz" lIns="0" tIns="0" rIns="0" bIns="0" rtlCol="0" anchor="ctr">
            <a:noAutofit/>
          </a:bodyPr>
          <a:lstStyle>
            <a:lvl1pPr defTabSz="914400">
              <a:lnSpc>
                <a:spcPct val="90000"/>
              </a:lnSpc>
              <a:spcBef>
                <a:spcPts val="600"/>
              </a:spcBef>
              <a:spcAft>
                <a:spcPts val="600"/>
              </a:spcAft>
              <a:buNone/>
              <a:defRPr cap="all" baseline="0">
                <a:solidFill>
                  <a:schemeClr val="accent2"/>
                </a:solidFill>
                <a:latin typeface="+mj-lt"/>
                <a:ea typeface="+mj-ea"/>
                <a:cs typeface="+mj-cs"/>
              </a:defRPr>
            </a:lvl1pPr>
          </a:lstStyle>
          <a:p>
            <a:pPr lvl="0"/>
            <a:r>
              <a:rPr lang="nl-NL" sz="1800" noProof="0" dirty="0">
                <a:solidFill>
                  <a:srgbClr val="0096A5"/>
                </a:solidFill>
                <a:latin typeface="Oswald" panose="02000503000000000000" pitchFamily="2" charset="0"/>
              </a:rPr>
              <a:t>Video instructies – YouTube links</a:t>
            </a:r>
          </a:p>
        </p:txBody>
      </p:sp>
      <p:cxnSp>
        <p:nvCxnSpPr>
          <p:cNvPr id="49" name="Rechte verbindingslijn 48"/>
          <p:cNvCxnSpPr/>
          <p:nvPr userDrawn="1"/>
        </p:nvCxnSpPr>
        <p:spPr>
          <a:xfrm>
            <a:off x="3394123" y="1700810"/>
            <a:ext cx="0" cy="4356494"/>
          </a:xfrm>
          <a:prstGeom prst="line">
            <a:avLst/>
          </a:prstGeom>
          <a:ln w="3175">
            <a:solidFill>
              <a:srgbClr val="E7E6E6"/>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userDrawn="1"/>
        </p:nvCxnSpPr>
        <p:spPr>
          <a:xfrm>
            <a:off x="6094285" y="1700810"/>
            <a:ext cx="0" cy="4356494"/>
          </a:xfrm>
          <a:prstGeom prst="line">
            <a:avLst/>
          </a:prstGeom>
          <a:ln w="3175">
            <a:solidFill>
              <a:srgbClr val="E7E6E6"/>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a:cxnSpLocks/>
          </p:cNvCxnSpPr>
          <p:nvPr userDrawn="1"/>
        </p:nvCxnSpPr>
        <p:spPr>
          <a:xfrm flipH="1">
            <a:off x="672268" y="3879057"/>
            <a:ext cx="8122180" cy="0"/>
          </a:xfrm>
          <a:prstGeom prst="line">
            <a:avLst/>
          </a:prstGeom>
          <a:ln w="3175">
            <a:solidFill>
              <a:srgbClr val="E7E6E6"/>
            </a:solidFill>
          </a:ln>
        </p:spPr>
        <p:style>
          <a:lnRef idx="1">
            <a:schemeClr val="accent1"/>
          </a:lnRef>
          <a:fillRef idx="0">
            <a:schemeClr val="accent1"/>
          </a:fillRef>
          <a:effectRef idx="0">
            <a:schemeClr val="accent1"/>
          </a:effectRef>
          <a:fontRef idx="minor">
            <a:schemeClr val="tx1"/>
          </a:fontRef>
        </p:style>
      </p:cxnSp>
      <p:sp>
        <p:nvSpPr>
          <p:cNvPr id="70" name="H2">
            <a:hlinkClick r:id="" action="ppaction://noaction"/>
          </p:cNvPr>
          <p:cNvSpPr txBox="1"/>
          <p:nvPr userDrawn="1"/>
        </p:nvSpPr>
        <p:spPr>
          <a:xfrm>
            <a:off x="1031406" y="2742907"/>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rgbClr val="0096A5"/>
                </a:solidFill>
                <a:latin typeface="Oswald" panose="02000503000000000000" pitchFamily="2" charset="0"/>
              </a:rPr>
              <a:t>Instructie:</a:t>
            </a:r>
            <a:r>
              <a:rPr lang="nl-NL" sz="1200" noProof="0" dirty="0">
                <a:solidFill>
                  <a:schemeClr val="tx2"/>
                </a:solidFill>
                <a:latin typeface="Oswald" panose="02000503000000000000" pitchFamily="2" charset="0"/>
              </a:rPr>
              <a:t/>
            </a:r>
            <a:br>
              <a:rPr lang="nl-NL" sz="1200" noProof="0" dirty="0">
                <a:solidFill>
                  <a:schemeClr val="tx2"/>
                </a:solidFill>
                <a:latin typeface="Oswald" panose="02000503000000000000" pitchFamily="2" charset="0"/>
              </a:rPr>
            </a:br>
            <a:r>
              <a:rPr lang="nl-NL" sz="1200" noProof="0" dirty="0">
                <a:solidFill>
                  <a:srgbClr val="44546A"/>
                </a:solidFill>
                <a:latin typeface="Oswald" panose="02000503000000000000" pitchFamily="2" charset="0"/>
              </a:rPr>
              <a:t>Werken met Tekst Niveaus</a:t>
            </a:r>
          </a:p>
          <a:p>
            <a:pPr algn="ctr">
              <a:spcBef>
                <a:spcPts val="600"/>
              </a:spcBef>
              <a:spcAft>
                <a:spcPts val="600"/>
              </a:spcAft>
            </a:pPr>
            <a:r>
              <a:rPr lang="nl-NL" sz="10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https://youtu.be/hM16rifWsjU</a:t>
            </a:r>
          </a:p>
        </p:txBody>
      </p:sp>
      <p:sp>
        <p:nvSpPr>
          <p:cNvPr id="72" name="H2">
            <a:hlinkClick r:id="" action="ppaction://noaction"/>
          </p:cNvPr>
          <p:cNvSpPr txBox="1"/>
          <p:nvPr userDrawn="1"/>
        </p:nvSpPr>
        <p:spPr>
          <a:xfrm>
            <a:off x="3781120" y="2742907"/>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rgbClr val="0096A5"/>
                </a:solidFill>
                <a:latin typeface="Oswald" panose="02000503000000000000" pitchFamily="2" charset="0"/>
              </a:rPr>
              <a:t>Instructie:</a:t>
            </a:r>
            <a:r>
              <a:rPr lang="nl-NL" sz="1200" noProof="0" dirty="0">
                <a:solidFill>
                  <a:schemeClr val="tx2"/>
                </a:solidFill>
                <a:latin typeface="Oswald" panose="02000503000000000000" pitchFamily="2" charset="0"/>
              </a:rPr>
              <a:t/>
            </a:r>
            <a:br>
              <a:rPr lang="nl-NL" sz="1200" noProof="0" dirty="0">
                <a:solidFill>
                  <a:schemeClr val="tx2"/>
                </a:solidFill>
                <a:latin typeface="Oswald" panose="02000503000000000000" pitchFamily="2" charset="0"/>
              </a:rPr>
            </a:br>
            <a:r>
              <a:rPr lang="nl-NL" sz="1200" kern="1200" noProof="0" dirty="0">
                <a:solidFill>
                  <a:srgbClr val="44546A"/>
                </a:solidFill>
                <a:latin typeface="Oswald" panose="02000503000000000000" pitchFamily="2" charset="0"/>
                <a:ea typeface="+mn-ea"/>
                <a:cs typeface="+mn-cs"/>
              </a:rPr>
              <a:t>Werken met Afbeeldingen</a:t>
            </a:r>
          </a:p>
          <a:p>
            <a:pPr marL="0" algn="ctr" defTabSz="1217512" rtl="0" eaLnBrk="1" latinLnBrk="0" hangingPunct="1">
              <a:spcBef>
                <a:spcPts val="600"/>
              </a:spcBef>
              <a:spcAft>
                <a:spcPts val="600"/>
              </a:spcAft>
            </a:pP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https://youtu.be/09yTK-OTEPA</a:t>
            </a:r>
          </a:p>
        </p:txBody>
      </p:sp>
      <p:sp>
        <p:nvSpPr>
          <p:cNvPr id="73" name="H2">
            <a:hlinkClick r:id="" action="ppaction://noaction"/>
          </p:cNvPr>
          <p:cNvSpPr txBox="1"/>
          <p:nvPr userDrawn="1"/>
        </p:nvSpPr>
        <p:spPr>
          <a:xfrm>
            <a:off x="6481282" y="2742907"/>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rgbClr val="0096A5"/>
                </a:solidFill>
                <a:latin typeface="Oswald" panose="02000503000000000000" pitchFamily="2" charset="0"/>
              </a:rPr>
              <a:t>Instructie:</a:t>
            </a:r>
            <a:r>
              <a:rPr lang="nl-NL" sz="1200" noProof="0" dirty="0">
                <a:solidFill>
                  <a:schemeClr val="tx2"/>
                </a:solidFill>
                <a:latin typeface="Oswald" panose="02000503000000000000" pitchFamily="2" charset="0"/>
              </a:rPr>
              <a:t/>
            </a:r>
            <a:br>
              <a:rPr lang="nl-NL" sz="1200" noProof="0" dirty="0">
                <a:solidFill>
                  <a:schemeClr val="tx2"/>
                </a:solidFill>
                <a:latin typeface="Oswald" panose="02000503000000000000" pitchFamily="2" charset="0"/>
              </a:rPr>
            </a:br>
            <a:r>
              <a:rPr lang="nl-NL" sz="1200" kern="1200" noProof="0" dirty="0">
                <a:solidFill>
                  <a:srgbClr val="44546A"/>
                </a:solidFill>
                <a:latin typeface="Oswald" panose="02000503000000000000" pitchFamily="2" charset="0"/>
                <a:ea typeface="+mn-ea"/>
                <a:cs typeface="+mn-cs"/>
              </a:rPr>
              <a:t>Werken met Grafieken</a:t>
            </a:r>
          </a:p>
          <a:p>
            <a:pPr marL="0" algn="ctr" defTabSz="1217512" rtl="0" eaLnBrk="1" latinLnBrk="0" hangingPunct="1">
              <a:spcBef>
                <a:spcPts val="600"/>
              </a:spcBef>
              <a:spcAft>
                <a:spcPts val="600"/>
              </a:spcAft>
            </a:pP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https://youtu.be/fbByse1_RSY</a:t>
            </a:r>
          </a:p>
        </p:txBody>
      </p:sp>
      <p:grpSp>
        <p:nvGrpSpPr>
          <p:cNvPr id="79" name="Grafiek icoon"/>
          <p:cNvGrpSpPr/>
          <p:nvPr userDrawn="1"/>
        </p:nvGrpSpPr>
        <p:grpSpPr>
          <a:xfrm>
            <a:off x="7264959" y="2184002"/>
            <a:ext cx="358817" cy="389873"/>
            <a:chOff x="12468049" y="1754144"/>
            <a:chExt cx="339072" cy="369091"/>
          </a:xfrm>
        </p:grpSpPr>
        <p:sp>
          <p:nvSpPr>
            <p:cNvPr id="80" name="Rechthoek 79"/>
            <p:cNvSpPr/>
            <p:nvPr/>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sp>
          <p:nvSpPr>
            <p:cNvPr id="81" name="Rechthoek 80"/>
            <p:cNvSpPr/>
            <p:nvPr/>
          </p:nvSpPr>
          <p:spPr>
            <a:xfrm>
              <a:off x="12590223" y="1754144"/>
              <a:ext cx="92751" cy="369091"/>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sp>
          <p:nvSpPr>
            <p:cNvPr id="82" name="Rechthoek 81"/>
            <p:cNvSpPr/>
            <p:nvPr/>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grpSp>
      <p:sp>
        <p:nvSpPr>
          <p:cNvPr id="83" name="H2">
            <a:hlinkClick r:id="" action="ppaction://noaction"/>
          </p:cNvPr>
          <p:cNvSpPr txBox="1"/>
          <p:nvPr userDrawn="1"/>
        </p:nvSpPr>
        <p:spPr>
          <a:xfrm>
            <a:off x="1066304" y="4962341"/>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rgbClr val="0096A5"/>
                </a:solidFill>
                <a:latin typeface="Oswald" panose="02000503000000000000" pitchFamily="2" charset="0"/>
              </a:rPr>
              <a:t>Instructie:</a:t>
            </a:r>
            <a:r>
              <a:rPr lang="nl-NL" sz="1200" noProof="0" dirty="0">
                <a:solidFill>
                  <a:schemeClr val="tx2"/>
                </a:solidFill>
                <a:latin typeface="Oswald" panose="02000503000000000000" pitchFamily="2" charset="0"/>
              </a:rPr>
              <a:t/>
            </a:r>
            <a:br>
              <a:rPr lang="nl-NL" sz="1200" noProof="0" dirty="0">
                <a:solidFill>
                  <a:schemeClr val="tx2"/>
                </a:solidFill>
                <a:latin typeface="Oswald" panose="02000503000000000000" pitchFamily="2" charset="0"/>
              </a:rPr>
            </a:br>
            <a:r>
              <a:rPr lang="nl-NL" sz="1200" kern="1200" noProof="0" dirty="0">
                <a:solidFill>
                  <a:srgbClr val="44546A"/>
                </a:solidFill>
                <a:latin typeface="Oswald" panose="02000503000000000000" pitchFamily="2" charset="0"/>
                <a:ea typeface="+mn-ea"/>
                <a:cs typeface="+mn-cs"/>
              </a:rPr>
              <a:t>Werken met Tabellen</a:t>
            </a:r>
          </a:p>
          <a:p>
            <a:pPr marL="0" algn="ctr" defTabSz="1217512" rtl="0" eaLnBrk="1" latinLnBrk="0" hangingPunct="1">
              <a:spcBef>
                <a:spcPts val="600"/>
              </a:spcBef>
              <a:spcAft>
                <a:spcPts val="600"/>
              </a:spcAft>
            </a:pP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https://youtu.be/IIjbiKAotek</a:t>
            </a:r>
          </a:p>
        </p:txBody>
      </p:sp>
      <p:sp>
        <p:nvSpPr>
          <p:cNvPr id="84" name="H2">
            <a:hlinkClick r:id="" action="ppaction://noaction"/>
          </p:cNvPr>
          <p:cNvSpPr txBox="1"/>
          <p:nvPr userDrawn="1"/>
        </p:nvSpPr>
        <p:spPr>
          <a:xfrm>
            <a:off x="3816019" y="4962341"/>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rgbClr val="0096A5"/>
                </a:solidFill>
                <a:latin typeface="Oswald" panose="02000503000000000000" pitchFamily="2" charset="0"/>
              </a:rPr>
              <a:t>Instructie:</a:t>
            </a:r>
            <a:r>
              <a:rPr lang="nl-NL" sz="1200" noProof="0" dirty="0">
                <a:solidFill>
                  <a:schemeClr val="tx2"/>
                </a:solidFill>
                <a:latin typeface="Oswald" panose="02000503000000000000" pitchFamily="2" charset="0"/>
              </a:rPr>
              <a:t/>
            </a:r>
            <a:br>
              <a:rPr lang="nl-NL" sz="1200" noProof="0" dirty="0">
                <a:solidFill>
                  <a:schemeClr val="tx2"/>
                </a:solidFill>
                <a:latin typeface="Oswald" panose="02000503000000000000" pitchFamily="2" charset="0"/>
              </a:rPr>
            </a:br>
            <a:r>
              <a:rPr lang="nl-NL" sz="1200" kern="1200" noProof="0" dirty="0">
                <a:solidFill>
                  <a:srgbClr val="44546A"/>
                </a:solidFill>
                <a:latin typeface="Oswald" panose="02000503000000000000" pitchFamily="2" charset="0"/>
                <a:ea typeface="+mn-ea"/>
                <a:cs typeface="+mn-cs"/>
              </a:rPr>
              <a:t>Werken met Video’s</a:t>
            </a:r>
          </a:p>
          <a:p>
            <a:pPr marL="0" algn="ctr" defTabSz="1217512" rtl="0" eaLnBrk="1" latinLnBrk="0" hangingPunct="1">
              <a:spcBef>
                <a:spcPts val="600"/>
              </a:spcBef>
              <a:spcAft>
                <a:spcPts val="600"/>
              </a:spcAft>
            </a:pP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https://youtu.be/H_4HH09zxC0</a:t>
            </a:r>
          </a:p>
        </p:txBody>
      </p:sp>
      <p:sp>
        <p:nvSpPr>
          <p:cNvPr id="85" name="H2">
            <a:hlinkClick r:id="" action="ppaction://noaction"/>
          </p:cNvPr>
          <p:cNvSpPr txBox="1"/>
          <p:nvPr userDrawn="1"/>
        </p:nvSpPr>
        <p:spPr>
          <a:xfrm>
            <a:off x="6516180" y="4962341"/>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dirty="0">
              <a:solidFill>
                <a:schemeClr val="tx2"/>
              </a:solidFill>
              <a:latin typeface="+mj-lt"/>
            </a:endParaRPr>
          </a:p>
          <a:p>
            <a:pPr algn="ctr" defTabSz="1217512">
              <a:spcBef>
                <a:spcPts val="600"/>
              </a:spcBef>
              <a:spcAft>
                <a:spcPts val="600"/>
              </a:spcAft>
            </a:pPr>
            <a:r>
              <a:rPr lang="nl-NL" sz="1200" noProof="0" dirty="0">
                <a:solidFill>
                  <a:schemeClr val="accent2"/>
                </a:solidFill>
                <a:latin typeface="+mj-lt"/>
              </a:rPr>
              <a:t> </a:t>
            </a:r>
            <a:r>
              <a:rPr lang="nl-NL" sz="1200" noProof="0" dirty="0">
                <a:solidFill>
                  <a:schemeClr val="tx2"/>
                </a:solidFill>
                <a:latin typeface="+mj-lt"/>
              </a:rPr>
              <a:t/>
            </a:r>
            <a:br>
              <a:rPr lang="nl-NL" sz="1200" noProof="0" dirty="0">
                <a:solidFill>
                  <a:schemeClr val="tx2"/>
                </a:solidFill>
                <a:latin typeface="+mj-lt"/>
              </a:rPr>
            </a:br>
            <a:r>
              <a:rPr lang="nl-NL" sz="1200" kern="1200" noProof="0" dirty="0">
                <a:solidFill>
                  <a:srgbClr val="44546A"/>
                </a:solidFill>
                <a:latin typeface="Oswald" panose="02000503000000000000" pitchFamily="2" charset="0"/>
                <a:ea typeface="+mn-ea"/>
                <a:cs typeface="+mn-cs"/>
              </a:rPr>
              <a:t>Meer Tips &amp; Tricks</a:t>
            </a:r>
          </a:p>
          <a:p>
            <a:pPr marL="0" algn="ctr" defTabSz="1217512" rtl="0" eaLnBrk="1" latinLnBrk="0" hangingPunct="1">
              <a:spcBef>
                <a:spcPts val="600"/>
              </a:spcBef>
              <a:spcAft>
                <a:spcPts val="600"/>
              </a:spcAft>
            </a:pPr>
            <a:r>
              <a:rPr lang="nl-NL" sz="1000" kern="1200" noProof="0" dirty="0">
                <a:solidFill>
                  <a:srgbClr val="44546A"/>
                </a:solidFill>
                <a:latin typeface="Open Sans" panose="020B0606030504020204" pitchFamily="34" charset="0"/>
                <a:ea typeface="Open Sans" panose="020B0606030504020204" pitchFamily="34" charset="0"/>
                <a:cs typeface="Open Sans" panose="020B0606030504020204" pitchFamily="34" charset="0"/>
              </a:rPr>
              <a:t>www.pptsolutions.nl</a:t>
            </a:r>
          </a:p>
        </p:txBody>
      </p:sp>
      <p:grpSp>
        <p:nvGrpSpPr>
          <p:cNvPr id="86" name="Tabel icoon"/>
          <p:cNvGrpSpPr/>
          <p:nvPr userDrawn="1"/>
        </p:nvGrpSpPr>
        <p:grpSpPr>
          <a:xfrm>
            <a:off x="1808088" y="4385924"/>
            <a:ext cx="447825" cy="403759"/>
            <a:chOff x="6072040" y="3376043"/>
            <a:chExt cx="1227920" cy="1109109"/>
          </a:xfrm>
        </p:grpSpPr>
        <p:sp>
          <p:nvSpPr>
            <p:cNvPr id="87" name="Rechthoek 86"/>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sp>
          <p:nvSpPr>
            <p:cNvPr id="88" name="Rechthoek 87"/>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cxnSp>
          <p:nvCxnSpPr>
            <p:cNvPr id="89" name="Rechte verbindingslijn 88"/>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9"/>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1" name="Rechte verbindingslijn 90"/>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2" name="Rechte verbindingslijn 91"/>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2"/>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94" name="Rechthoek 93"/>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grpSp>
      <p:grpSp>
        <p:nvGrpSpPr>
          <p:cNvPr id="97" name="Video icoon"/>
          <p:cNvGrpSpPr/>
          <p:nvPr userDrawn="1"/>
        </p:nvGrpSpPr>
        <p:grpSpPr>
          <a:xfrm>
            <a:off x="4603376" y="4392447"/>
            <a:ext cx="401285" cy="403079"/>
            <a:chOff x="8066315" y="1676399"/>
            <a:chExt cx="1371600" cy="1380253"/>
          </a:xfrm>
        </p:grpSpPr>
        <p:sp>
          <p:nvSpPr>
            <p:cNvPr id="98" name="Rechthoek 97"/>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sp>
          <p:nvSpPr>
            <p:cNvPr id="99" name="Vrije vorm 112"/>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sp>
          <p:nvSpPr>
            <p:cNvPr id="100" name="Vrije vorm 113"/>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dirty="0"/>
            </a:p>
          </p:txBody>
        </p:sp>
      </p:grpSp>
      <p:sp>
        <p:nvSpPr>
          <p:cNvPr id="101" name="Freeform 17"/>
          <p:cNvSpPr>
            <a:spLocks noEditPoints="1"/>
          </p:cNvSpPr>
          <p:nvPr userDrawn="1"/>
        </p:nvSpPr>
        <p:spPr bwMode="auto">
          <a:xfrm>
            <a:off x="7294860" y="4392446"/>
            <a:ext cx="409961" cy="409214"/>
          </a:xfrm>
          <a:custGeom>
            <a:avLst/>
            <a:gdLst>
              <a:gd name="T0" fmla="*/ 281 w 445"/>
              <a:gd name="T1" fmla="*/ 374 h 445"/>
              <a:gd name="T2" fmla="*/ 320 w 445"/>
              <a:gd name="T3" fmla="*/ 366 h 445"/>
              <a:gd name="T4" fmla="*/ 297 w 445"/>
              <a:gd name="T5" fmla="*/ 330 h 445"/>
              <a:gd name="T6" fmla="*/ 98 w 445"/>
              <a:gd name="T7" fmla="*/ 344 h 445"/>
              <a:gd name="T8" fmla="*/ 175 w 445"/>
              <a:gd name="T9" fmla="*/ 390 h 445"/>
              <a:gd name="T10" fmla="*/ 147 w 445"/>
              <a:gd name="T11" fmla="*/ 329 h 445"/>
              <a:gd name="T12" fmla="*/ 171 w 445"/>
              <a:gd name="T13" fmla="*/ 324 h 445"/>
              <a:gd name="T14" fmla="*/ 200 w 445"/>
              <a:gd name="T15" fmla="*/ 384 h 445"/>
              <a:gd name="T16" fmla="*/ 234 w 445"/>
              <a:gd name="T17" fmla="*/ 392 h 445"/>
              <a:gd name="T18" fmla="*/ 265 w 445"/>
              <a:gd name="T19" fmla="*/ 349 h 445"/>
              <a:gd name="T20" fmla="*/ 310 w 445"/>
              <a:gd name="T21" fmla="*/ 232 h 445"/>
              <a:gd name="T22" fmla="*/ 306 w 445"/>
              <a:gd name="T23" fmla="*/ 290 h 445"/>
              <a:gd name="T24" fmla="*/ 358 w 445"/>
              <a:gd name="T25" fmla="*/ 330 h 445"/>
              <a:gd name="T26" fmla="*/ 393 w 445"/>
              <a:gd name="T27" fmla="*/ 260 h 445"/>
              <a:gd name="T28" fmla="*/ 159 w 445"/>
              <a:gd name="T29" fmla="*/ 232 h 445"/>
              <a:gd name="T30" fmla="*/ 201 w 445"/>
              <a:gd name="T31" fmla="*/ 295 h 445"/>
              <a:gd name="T32" fmla="*/ 284 w 445"/>
              <a:gd name="T33" fmla="*/ 268 h 445"/>
              <a:gd name="T34" fmla="*/ 48 w 445"/>
              <a:gd name="T35" fmla="*/ 232 h 445"/>
              <a:gd name="T36" fmla="*/ 62 w 445"/>
              <a:gd name="T37" fmla="*/ 292 h 445"/>
              <a:gd name="T38" fmla="*/ 98 w 445"/>
              <a:gd name="T39" fmla="*/ 317 h 445"/>
              <a:gd name="T40" fmla="*/ 139 w 445"/>
              <a:gd name="T41" fmla="*/ 281 h 445"/>
              <a:gd name="T42" fmla="*/ 48 w 445"/>
              <a:gd name="T43" fmla="*/ 232 h 445"/>
              <a:gd name="T44" fmla="*/ 223 w 445"/>
              <a:gd name="T45" fmla="*/ 148 h 445"/>
              <a:gd name="T46" fmla="*/ 162 w 445"/>
              <a:gd name="T47" fmla="*/ 173 h 445"/>
              <a:gd name="T48" fmla="*/ 284 w 445"/>
              <a:gd name="T49" fmla="*/ 173 h 445"/>
              <a:gd name="T50" fmla="*/ 69 w 445"/>
              <a:gd name="T51" fmla="*/ 138 h 445"/>
              <a:gd name="T52" fmla="*/ 48 w 445"/>
              <a:gd name="T53" fmla="*/ 208 h 445"/>
              <a:gd name="T54" fmla="*/ 143 w 445"/>
              <a:gd name="T55" fmla="*/ 137 h 445"/>
              <a:gd name="T56" fmla="*/ 82 w 445"/>
              <a:gd name="T57" fmla="*/ 117 h 445"/>
              <a:gd name="T58" fmla="*/ 302 w 445"/>
              <a:gd name="T59" fmla="*/ 136 h 445"/>
              <a:gd name="T60" fmla="*/ 396 w 445"/>
              <a:gd name="T61" fmla="*/ 208 h 445"/>
              <a:gd name="T62" fmla="*/ 373 w 445"/>
              <a:gd name="T63" fmla="*/ 133 h 445"/>
              <a:gd name="T64" fmla="*/ 281 w 445"/>
              <a:gd name="T65" fmla="*/ 71 h 445"/>
              <a:gd name="T66" fmla="*/ 319 w 445"/>
              <a:gd name="T67" fmla="*/ 105 h 445"/>
              <a:gd name="T68" fmla="*/ 296 w 445"/>
              <a:gd name="T69" fmla="*/ 64 h 445"/>
              <a:gd name="T70" fmla="*/ 146 w 445"/>
              <a:gd name="T71" fmla="*/ 65 h 445"/>
              <a:gd name="T72" fmla="*/ 121 w 445"/>
              <a:gd name="T73" fmla="*/ 108 h 445"/>
              <a:gd name="T74" fmla="*/ 165 w 445"/>
              <a:gd name="T75" fmla="*/ 72 h 445"/>
              <a:gd name="T76" fmla="*/ 212 w 445"/>
              <a:gd name="T77" fmla="*/ 52 h 445"/>
              <a:gd name="T78" fmla="*/ 180 w 445"/>
              <a:gd name="T79" fmla="*/ 96 h 445"/>
              <a:gd name="T80" fmla="*/ 238 w 445"/>
              <a:gd name="T81" fmla="*/ 124 h 445"/>
              <a:gd name="T82" fmla="*/ 255 w 445"/>
              <a:gd name="T83" fmla="*/ 75 h 445"/>
              <a:gd name="T84" fmla="*/ 223 w 445"/>
              <a:gd name="T85" fmla="*/ 49 h 445"/>
              <a:gd name="T86" fmla="*/ 293 w 445"/>
              <a:gd name="T87" fmla="*/ 11 h 445"/>
              <a:gd name="T88" fmla="*/ 380 w 445"/>
              <a:gd name="T89" fmla="*/ 65 h 445"/>
              <a:gd name="T90" fmla="*/ 433 w 445"/>
              <a:gd name="T91" fmla="*/ 151 h 445"/>
              <a:gd name="T92" fmla="*/ 442 w 445"/>
              <a:gd name="T93" fmla="*/ 258 h 445"/>
              <a:gd name="T94" fmla="*/ 402 w 445"/>
              <a:gd name="T95" fmla="*/ 353 h 445"/>
              <a:gd name="T96" fmla="*/ 325 w 445"/>
              <a:gd name="T97" fmla="*/ 420 h 445"/>
              <a:gd name="T98" fmla="*/ 223 w 445"/>
              <a:gd name="T99" fmla="*/ 445 h 445"/>
              <a:gd name="T100" fmla="*/ 120 w 445"/>
              <a:gd name="T101" fmla="*/ 420 h 445"/>
              <a:gd name="T102" fmla="*/ 43 w 445"/>
              <a:gd name="T103" fmla="*/ 353 h 445"/>
              <a:gd name="T104" fmla="*/ 2 w 445"/>
              <a:gd name="T105" fmla="*/ 258 h 445"/>
              <a:gd name="T106" fmla="*/ 11 w 445"/>
              <a:gd name="T107" fmla="*/ 151 h 445"/>
              <a:gd name="T108" fmla="*/ 66 w 445"/>
              <a:gd name="T109" fmla="*/ 65 h 445"/>
              <a:gd name="T110" fmla="*/ 152 w 445"/>
              <a:gd name="T111" fmla="*/ 1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5" h="445">
                <a:moveTo>
                  <a:pt x="297" y="330"/>
                </a:moveTo>
                <a:lnTo>
                  <a:pt x="289" y="353"/>
                </a:lnTo>
                <a:lnTo>
                  <a:pt x="281" y="374"/>
                </a:lnTo>
                <a:lnTo>
                  <a:pt x="270" y="390"/>
                </a:lnTo>
                <a:lnTo>
                  <a:pt x="296" y="380"/>
                </a:lnTo>
                <a:lnTo>
                  <a:pt x="320" y="366"/>
                </a:lnTo>
                <a:lnTo>
                  <a:pt x="342" y="350"/>
                </a:lnTo>
                <a:lnTo>
                  <a:pt x="319" y="339"/>
                </a:lnTo>
                <a:lnTo>
                  <a:pt x="297" y="330"/>
                </a:lnTo>
                <a:close/>
                <a:moveTo>
                  <a:pt x="147" y="329"/>
                </a:moveTo>
                <a:lnTo>
                  <a:pt x="120" y="337"/>
                </a:lnTo>
                <a:lnTo>
                  <a:pt x="98" y="344"/>
                </a:lnTo>
                <a:lnTo>
                  <a:pt x="121" y="364"/>
                </a:lnTo>
                <a:lnTo>
                  <a:pt x="146" y="379"/>
                </a:lnTo>
                <a:lnTo>
                  <a:pt x="175" y="390"/>
                </a:lnTo>
                <a:lnTo>
                  <a:pt x="165" y="373"/>
                </a:lnTo>
                <a:lnTo>
                  <a:pt x="155" y="352"/>
                </a:lnTo>
                <a:lnTo>
                  <a:pt x="147" y="329"/>
                </a:lnTo>
                <a:close/>
                <a:moveTo>
                  <a:pt x="238" y="320"/>
                </a:moveTo>
                <a:lnTo>
                  <a:pt x="203" y="320"/>
                </a:lnTo>
                <a:lnTo>
                  <a:pt x="171" y="324"/>
                </a:lnTo>
                <a:lnTo>
                  <a:pt x="180" y="349"/>
                </a:lnTo>
                <a:lnTo>
                  <a:pt x="190" y="368"/>
                </a:lnTo>
                <a:lnTo>
                  <a:pt x="200" y="384"/>
                </a:lnTo>
                <a:lnTo>
                  <a:pt x="212" y="392"/>
                </a:lnTo>
                <a:lnTo>
                  <a:pt x="223" y="396"/>
                </a:lnTo>
                <a:lnTo>
                  <a:pt x="234" y="392"/>
                </a:lnTo>
                <a:lnTo>
                  <a:pt x="245" y="384"/>
                </a:lnTo>
                <a:lnTo>
                  <a:pt x="255" y="368"/>
                </a:lnTo>
                <a:lnTo>
                  <a:pt x="265" y="349"/>
                </a:lnTo>
                <a:lnTo>
                  <a:pt x="273" y="325"/>
                </a:lnTo>
                <a:lnTo>
                  <a:pt x="238" y="320"/>
                </a:lnTo>
                <a:close/>
                <a:moveTo>
                  <a:pt x="310" y="232"/>
                </a:moveTo>
                <a:lnTo>
                  <a:pt x="309" y="254"/>
                </a:lnTo>
                <a:lnTo>
                  <a:pt x="308" y="272"/>
                </a:lnTo>
                <a:lnTo>
                  <a:pt x="306" y="290"/>
                </a:lnTo>
                <a:lnTo>
                  <a:pt x="302" y="306"/>
                </a:lnTo>
                <a:lnTo>
                  <a:pt x="331" y="316"/>
                </a:lnTo>
                <a:lnTo>
                  <a:pt x="358" y="330"/>
                </a:lnTo>
                <a:lnTo>
                  <a:pt x="373" y="308"/>
                </a:lnTo>
                <a:lnTo>
                  <a:pt x="385" y="285"/>
                </a:lnTo>
                <a:lnTo>
                  <a:pt x="393" y="260"/>
                </a:lnTo>
                <a:lnTo>
                  <a:pt x="396" y="232"/>
                </a:lnTo>
                <a:lnTo>
                  <a:pt x="310" y="232"/>
                </a:lnTo>
                <a:close/>
                <a:moveTo>
                  <a:pt x="159" y="232"/>
                </a:moveTo>
                <a:lnTo>
                  <a:pt x="162" y="267"/>
                </a:lnTo>
                <a:lnTo>
                  <a:pt x="166" y="299"/>
                </a:lnTo>
                <a:lnTo>
                  <a:pt x="201" y="295"/>
                </a:lnTo>
                <a:lnTo>
                  <a:pt x="239" y="295"/>
                </a:lnTo>
                <a:lnTo>
                  <a:pt x="278" y="301"/>
                </a:lnTo>
                <a:lnTo>
                  <a:pt x="284" y="268"/>
                </a:lnTo>
                <a:lnTo>
                  <a:pt x="286" y="232"/>
                </a:lnTo>
                <a:lnTo>
                  <a:pt x="159" y="232"/>
                </a:lnTo>
                <a:close/>
                <a:moveTo>
                  <a:pt x="48" y="232"/>
                </a:moveTo>
                <a:lnTo>
                  <a:pt x="50" y="255"/>
                </a:lnTo>
                <a:lnTo>
                  <a:pt x="56" y="275"/>
                </a:lnTo>
                <a:lnTo>
                  <a:pt x="62" y="292"/>
                </a:lnTo>
                <a:lnTo>
                  <a:pt x="71" y="308"/>
                </a:lnTo>
                <a:lnTo>
                  <a:pt x="82" y="324"/>
                </a:lnTo>
                <a:lnTo>
                  <a:pt x="98" y="317"/>
                </a:lnTo>
                <a:lnTo>
                  <a:pt x="119" y="311"/>
                </a:lnTo>
                <a:lnTo>
                  <a:pt x="142" y="304"/>
                </a:lnTo>
                <a:lnTo>
                  <a:pt x="139" y="281"/>
                </a:lnTo>
                <a:lnTo>
                  <a:pt x="137" y="257"/>
                </a:lnTo>
                <a:lnTo>
                  <a:pt x="135" y="232"/>
                </a:lnTo>
                <a:lnTo>
                  <a:pt x="48" y="232"/>
                </a:lnTo>
                <a:close/>
                <a:moveTo>
                  <a:pt x="278" y="141"/>
                </a:moveTo>
                <a:lnTo>
                  <a:pt x="250" y="146"/>
                </a:lnTo>
                <a:lnTo>
                  <a:pt x="223" y="148"/>
                </a:lnTo>
                <a:lnTo>
                  <a:pt x="193" y="146"/>
                </a:lnTo>
                <a:lnTo>
                  <a:pt x="166" y="143"/>
                </a:lnTo>
                <a:lnTo>
                  <a:pt x="162" y="173"/>
                </a:lnTo>
                <a:lnTo>
                  <a:pt x="159" y="208"/>
                </a:lnTo>
                <a:lnTo>
                  <a:pt x="286" y="208"/>
                </a:lnTo>
                <a:lnTo>
                  <a:pt x="284" y="173"/>
                </a:lnTo>
                <a:lnTo>
                  <a:pt x="278" y="141"/>
                </a:lnTo>
                <a:close/>
                <a:moveTo>
                  <a:pt x="82" y="117"/>
                </a:moveTo>
                <a:lnTo>
                  <a:pt x="69" y="138"/>
                </a:lnTo>
                <a:lnTo>
                  <a:pt x="59" y="160"/>
                </a:lnTo>
                <a:lnTo>
                  <a:pt x="51" y="184"/>
                </a:lnTo>
                <a:lnTo>
                  <a:pt x="48" y="208"/>
                </a:lnTo>
                <a:lnTo>
                  <a:pt x="135" y="208"/>
                </a:lnTo>
                <a:lnTo>
                  <a:pt x="138" y="172"/>
                </a:lnTo>
                <a:lnTo>
                  <a:pt x="143" y="137"/>
                </a:lnTo>
                <a:lnTo>
                  <a:pt x="119" y="131"/>
                </a:lnTo>
                <a:lnTo>
                  <a:pt x="99" y="124"/>
                </a:lnTo>
                <a:lnTo>
                  <a:pt x="82" y="117"/>
                </a:lnTo>
                <a:close/>
                <a:moveTo>
                  <a:pt x="358" y="111"/>
                </a:moveTo>
                <a:lnTo>
                  <a:pt x="331" y="125"/>
                </a:lnTo>
                <a:lnTo>
                  <a:pt x="302" y="136"/>
                </a:lnTo>
                <a:lnTo>
                  <a:pt x="308" y="171"/>
                </a:lnTo>
                <a:lnTo>
                  <a:pt x="310" y="208"/>
                </a:lnTo>
                <a:lnTo>
                  <a:pt x="396" y="208"/>
                </a:lnTo>
                <a:lnTo>
                  <a:pt x="393" y="183"/>
                </a:lnTo>
                <a:lnTo>
                  <a:pt x="385" y="158"/>
                </a:lnTo>
                <a:lnTo>
                  <a:pt x="373" y="133"/>
                </a:lnTo>
                <a:lnTo>
                  <a:pt x="358" y="111"/>
                </a:lnTo>
                <a:close/>
                <a:moveTo>
                  <a:pt x="270" y="54"/>
                </a:moveTo>
                <a:lnTo>
                  <a:pt x="281" y="71"/>
                </a:lnTo>
                <a:lnTo>
                  <a:pt x="289" y="90"/>
                </a:lnTo>
                <a:lnTo>
                  <a:pt x="297" y="113"/>
                </a:lnTo>
                <a:lnTo>
                  <a:pt x="319" y="105"/>
                </a:lnTo>
                <a:lnTo>
                  <a:pt x="342" y="95"/>
                </a:lnTo>
                <a:lnTo>
                  <a:pt x="320" y="77"/>
                </a:lnTo>
                <a:lnTo>
                  <a:pt x="296" y="64"/>
                </a:lnTo>
                <a:lnTo>
                  <a:pt x="270" y="54"/>
                </a:lnTo>
                <a:close/>
                <a:moveTo>
                  <a:pt x="175" y="54"/>
                </a:moveTo>
                <a:lnTo>
                  <a:pt x="146" y="65"/>
                </a:lnTo>
                <a:lnTo>
                  <a:pt x="121" y="80"/>
                </a:lnTo>
                <a:lnTo>
                  <a:pt x="98" y="99"/>
                </a:lnTo>
                <a:lnTo>
                  <a:pt x="121" y="108"/>
                </a:lnTo>
                <a:lnTo>
                  <a:pt x="149" y="115"/>
                </a:lnTo>
                <a:lnTo>
                  <a:pt x="155" y="91"/>
                </a:lnTo>
                <a:lnTo>
                  <a:pt x="165" y="72"/>
                </a:lnTo>
                <a:lnTo>
                  <a:pt x="175" y="54"/>
                </a:lnTo>
                <a:close/>
                <a:moveTo>
                  <a:pt x="223" y="49"/>
                </a:moveTo>
                <a:lnTo>
                  <a:pt x="212" y="52"/>
                </a:lnTo>
                <a:lnTo>
                  <a:pt x="200" y="61"/>
                </a:lnTo>
                <a:lnTo>
                  <a:pt x="190" y="75"/>
                </a:lnTo>
                <a:lnTo>
                  <a:pt x="180" y="96"/>
                </a:lnTo>
                <a:lnTo>
                  <a:pt x="171" y="120"/>
                </a:lnTo>
                <a:lnTo>
                  <a:pt x="203" y="124"/>
                </a:lnTo>
                <a:lnTo>
                  <a:pt x="238" y="124"/>
                </a:lnTo>
                <a:lnTo>
                  <a:pt x="273" y="120"/>
                </a:lnTo>
                <a:lnTo>
                  <a:pt x="265" y="95"/>
                </a:lnTo>
                <a:lnTo>
                  <a:pt x="255" y="75"/>
                </a:lnTo>
                <a:lnTo>
                  <a:pt x="245" y="61"/>
                </a:lnTo>
                <a:lnTo>
                  <a:pt x="234" y="52"/>
                </a:lnTo>
                <a:lnTo>
                  <a:pt x="223" y="49"/>
                </a:lnTo>
                <a:close/>
                <a:moveTo>
                  <a:pt x="223" y="0"/>
                </a:moveTo>
                <a:lnTo>
                  <a:pt x="259" y="3"/>
                </a:lnTo>
                <a:lnTo>
                  <a:pt x="293" y="11"/>
                </a:lnTo>
                <a:lnTo>
                  <a:pt x="325" y="25"/>
                </a:lnTo>
                <a:lnTo>
                  <a:pt x="354" y="42"/>
                </a:lnTo>
                <a:lnTo>
                  <a:pt x="380" y="65"/>
                </a:lnTo>
                <a:lnTo>
                  <a:pt x="402" y="90"/>
                </a:lnTo>
                <a:lnTo>
                  <a:pt x="420" y="120"/>
                </a:lnTo>
                <a:lnTo>
                  <a:pt x="433" y="151"/>
                </a:lnTo>
                <a:lnTo>
                  <a:pt x="442" y="186"/>
                </a:lnTo>
                <a:lnTo>
                  <a:pt x="445" y="222"/>
                </a:lnTo>
                <a:lnTo>
                  <a:pt x="442" y="258"/>
                </a:lnTo>
                <a:lnTo>
                  <a:pt x="433" y="292"/>
                </a:lnTo>
                <a:lnTo>
                  <a:pt x="420" y="325"/>
                </a:lnTo>
                <a:lnTo>
                  <a:pt x="402" y="353"/>
                </a:lnTo>
                <a:lnTo>
                  <a:pt x="380" y="379"/>
                </a:lnTo>
                <a:lnTo>
                  <a:pt x="354" y="402"/>
                </a:lnTo>
                <a:lnTo>
                  <a:pt x="325" y="420"/>
                </a:lnTo>
                <a:lnTo>
                  <a:pt x="293" y="434"/>
                </a:lnTo>
                <a:lnTo>
                  <a:pt x="259" y="441"/>
                </a:lnTo>
                <a:lnTo>
                  <a:pt x="223" y="445"/>
                </a:lnTo>
                <a:lnTo>
                  <a:pt x="187" y="441"/>
                </a:lnTo>
                <a:lnTo>
                  <a:pt x="152" y="434"/>
                </a:lnTo>
                <a:lnTo>
                  <a:pt x="120" y="420"/>
                </a:lnTo>
                <a:lnTo>
                  <a:pt x="91" y="402"/>
                </a:lnTo>
                <a:lnTo>
                  <a:pt x="66" y="379"/>
                </a:lnTo>
                <a:lnTo>
                  <a:pt x="43" y="353"/>
                </a:lnTo>
                <a:lnTo>
                  <a:pt x="25" y="325"/>
                </a:lnTo>
                <a:lnTo>
                  <a:pt x="11" y="292"/>
                </a:lnTo>
                <a:lnTo>
                  <a:pt x="2" y="258"/>
                </a:lnTo>
                <a:lnTo>
                  <a:pt x="0" y="222"/>
                </a:lnTo>
                <a:lnTo>
                  <a:pt x="2" y="186"/>
                </a:lnTo>
                <a:lnTo>
                  <a:pt x="11" y="151"/>
                </a:lnTo>
                <a:lnTo>
                  <a:pt x="25" y="120"/>
                </a:lnTo>
                <a:lnTo>
                  <a:pt x="43" y="90"/>
                </a:lnTo>
                <a:lnTo>
                  <a:pt x="66" y="65"/>
                </a:lnTo>
                <a:lnTo>
                  <a:pt x="91" y="42"/>
                </a:lnTo>
                <a:lnTo>
                  <a:pt x="120" y="25"/>
                </a:lnTo>
                <a:lnTo>
                  <a:pt x="152" y="11"/>
                </a:lnTo>
                <a:lnTo>
                  <a:pt x="187" y="3"/>
                </a:lnTo>
                <a:lnTo>
                  <a:pt x="223" y="0"/>
                </a:ln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noProof="0" dirty="0"/>
          </a:p>
        </p:txBody>
      </p:sp>
      <p:grpSp>
        <p:nvGrpSpPr>
          <p:cNvPr id="120" name="Knop uitleg"/>
          <p:cNvGrpSpPr/>
          <p:nvPr userDrawn="1"/>
        </p:nvGrpSpPr>
        <p:grpSpPr>
          <a:xfrm>
            <a:off x="9508901" y="2860359"/>
            <a:ext cx="1947767" cy="2037397"/>
            <a:chOff x="9275416" y="2755352"/>
            <a:chExt cx="1944216" cy="2037397"/>
          </a:xfrm>
        </p:grpSpPr>
        <p:sp>
          <p:nvSpPr>
            <p:cNvPr id="43" name="Rechthoek: afgeronde hoeken 42"/>
            <p:cNvSpPr/>
            <p:nvPr userDrawn="1"/>
          </p:nvSpPr>
          <p:spPr>
            <a:xfrm>
              <a:off x="9275416" y="2755352"/>
              <a:ext cx="1944216" cy="2037397"/>
            </a:xfrm>
            <a:prstGeom prst="roundRect">
              <a:avLst>
                <a:gd name="adj" fmla="val 3052"/>
              </a:avLst>
            </a:prstGeom>
            <a:solidFill>
              <a:srgbClr val="FF7800"/>
            </a:solidFill>
            <a:ln>
              <a:noFill/>
            </a:ln>
            <a:effectLst>
              <a:outerShdw dist="50800" dir="2700000" algn="tl" rotWithShape="0">
                <a:srgbClr val="76717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42" name="Groep 41"/>
            <p:cNvGrpSpPr/>
            <p:nvPr userDrawn="1"/>
          </p:nvGrpSpPr>
          <p:grpSpPr>
            <a:xfrm>
              <a:off x="9434682" y="3006335"/>
              <a:ext cx="1625685" cy="1701927"/>
              <a:chOff x="9434682" y="3006335"/>
              <a:chExt cx="1625685" cy="1701927"/>
            </a:xfrm>
          </p:grpSpPr>
          <p:sp>
            <p:nvSpPr>
              <p:cNvPr id="36" name="Ovaal 35"/>
              <p:cNvSpPr/>
              <p:nvPr userDrawn="1"/>
            </p:nvSpPr>
            <p:spPr>
              <a:xfrm>
                <a:off x="9815476" y="3006335"/>
                <a:ext cx="864096" cy="86409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16" name="H2">
                <a:hlinkClick r:id="" action="ppaction://noaction"/>
              </p:cNvPr>
              <p:cNvSpPr txBox="1"/>
              <p:nvPr userDrawn="1"/>
            </p:nvSpPr>
            <p:spPr>
              <a:xfrm>
                <a:off x="9434682" y="3998106"/>
                <a:ext cx="1625685" cy="710156"/>
              </a:xfrm>
              <a:prstGeom prst="rect">
                <a:avLst/>
              </a:prstGeom>
              <a:noFill/>
            </p:spPr>
            <p:txBody>
              <a:bodyPr wrap="square" lIns="0" tIns="0" rIns="0" bIns="0" rtlCol="0" anchor="t">
                <a:noAutofit/>
              </a:bodyPr>
              <a:lstStyle/>
              <a:p>
                <a:pPr algn="ctr" defTabSz="1217512">
                  <a:spcBef>
                    <a:spcPts val="600"/>
                  </a:spcBef>
                  <a:spcAft>
                    <a:spcPts val="600"/>
                  </a:spcAft>
                </a:pPr>
                <a:r>
                  <a:rPr lang="nl-NL" sz="1200" kern="1200" noProof="0" dirty="0">
                    <a:solidFill>
                      <a:srgbClr val="FFFFFF"/>
                    </a:solidFill>
                    <a:latin typeface="Oswald" panose="02000503000000000000" pitchFamily="2" charset="0"/>
                    <a:ea typeface="+mn-ea"/>
                    <a:cs typeface="+mn-cs"/>
                  </a:rPr>
                  <a:t>Open deze dia in de diavoorstelling en klik</a:t>
                </a:r>
                <a:br>
                  <a:rPr lang="nl-NL" sz="1200" kern="1200" noProof="0" dirty="0">
                    <a:solidFill>
                      <a:srgbClr val="FFFFFF"/>
                    </a:solidFill>
                    <a:latin typeface="Oswald" panose="02000503000000000000" pitchFamily="2" charset="0"/>
                    <a:ea typeface="+mn-ea"/>
                    <a:cs typeface="+mn-cs"/>
                  </a:rPr>
                </a:br>
                <a:r>
                  <a:rPr lang="nl-NL" sz="1200" kern="1200" noProof="0" dirty="0">
                    <a:solidFill>
                      <a:srgbClr val="FFFFFF"/>
                    </a:solidFill>
                    <a:latin typeface="Oswald" panose="02000503000000000000" pitchFamily="2" charset="0"/>
                    <a:ea typeface="+mn-ea"/>
                    <a:cs typeface="+mn-cs"/>
                  </a:rPr>
                  <a:t>op de </a:t>
                </a:r>
                <a:r>
                  <a:rPr lang="nl-NL" sz="1200" kern="1200" noProof="0" dirty="0" err="1">
                    <a:solidFill>
                      <a:srgbClr val="FFFFFF"/>
                    </a:solidFill>
                    <a:latin typeface="Oswald" panose="02000503000000000000" pitchFamily="2" charset="0"/>
                    <a:ea typeface="+mn-ea"/>
                    <a:cs typeface="+mn-cs"/>
                  </a:rPr>
                  <a:t>youtube</a:t>
                </a:r>
                <a:r>
                  <a:rPr lang="nl-NL" sz="1200" kern="1200" noProof="0" dirty="0">
                    <a:solidFill>
                      <a:srgbClr val="FFFFFF"/>
                    </a:solidFill>
                    <a:latin typeface="Oswald" panose="02000503000000000000" pitchFamily="2" charset="0"/>
                    <a:ea typeface="+mn-ea"/>
                    <a:cs typeface="+mn-cs"/>
                  </a:rPr>
                  <a:t>-link</a:t>
                </a:r>
                <a:endParaRPr lang="nl-NL" sz="1000" kern="1200" noProof="0" dirty="0">
                  <a:solidFill>
                    <a:srgbClr val="FFFFFF"/>
                  </a:solidFill>
                  <a:latin typeface="Oswald" panose="02000503000000000000" pitchFamily="2" charset="0"/>
                  <a:ea typeface="+mn-ea"/>
                  <a:cs typeface="+mn-cs"/>
                </a:endParaRPr>
              </a:p>
            </p:txBody>
          </p:sp>
          <p:grpSp>
            <p:nvGrpSpPr>
              <p:cNvPr id="117" name="Groep 116"/>
              <p:cNvGrpSpPr>
                <a:grpSpLocks noChangeAspect="1"/>
              </p:cNvGrpSpPr>
              <p:nvPr userDrawn="1"/>
            </p:nvGrpSpPr>
            <p:grpSpPr>
              <a:xfrm>
                <a:off x="10139574" y="3193941"/>
                <a:ext cx="215900" cy="464820"/>
                <a:chOff x="9836152" y="1052862"/>
                <a:chExt cx="269875" cy="581025"/>
              </a:xfrm>
              <a:solidFill>
                <a:schemeClr val="bg1"/>
              </a:solidFill>
            </p:grpSpPr>
            <p:sp>
              <p:nvSpPr>
                <p:cNvPr id="118" name="Freeform 300"/>
                <p:cNvSpPr>
                  <a:spLocks/>
                </p:cNvSpPr>
                <p:nvPr/>
              </p:nvSpPr>
              <p:spPr bwMode="auto">
                <a:xfrm>
                  <a:off x="9836152" y="1219549"/>
                  <a:ext cx="269875" cy="414338"/>
                </a:xfrm>
                <a:custGeom>
                  <a:avLst/>
                  <a:gdLst>
                    <a:gd name="T0" fmla="*/ 54 w 170"/>
                    <a:gd name="T1" fmla="*/ 0 h 261"/>
                    <a:gd name="T2" fmla="*/ 77 w 170"/>
                    <a:gd name="T3" fmla="*/ 0 h 261"/>
                    <a:gd name="T4" fmla="*/ 77 w 170"/>
                    <a:gd name="T5" fmla="*/ 67 h 261"/>
                    <a:gd name="T6" fmla="*/ 77 w 170"/>
                    <a:gd name="T7" fmla="*/ 73 h 261"/>
                    <a:gd name="T8" fmla="*/ 79 w 170"/>
                    <a:gd name="T9" fmla="*/ 75 h 261"/>
                    <a:gd name="T10" fmla="*/ 85 w 170"/>
                    <a:gd name="T11" fmla="*/ 75 h 261"/>
                    <a:gd name="T12" fmla="*/ 87 w 170"/>
                    <a:gd name="T13" fmla="*/ 75 h 261"/>
                    <a:gd name="T14" fmla="*/ 92 w 170"/>
                    <a:gd name="T15" fmla="*/ 73 h 261"/>
                    <a:gd name="T16" fmla="*/ 92 w 170"/>
                    <a:gd name="T17" fmla="*/ 67 h 261"/>
                    <a:gd name="T18" fmla="*/ 92 w 170"/>
                    <a:gd name="T19" fmla="*/ 0 h 261"/>
                    <a:gd name="T20" fmla="*/ 116 w 170"/>
                    <a:gd name="T21" fmla="*/ 0 h 261"/>
                    <a:gd name="T22" fmla="*/ 136 w 170"/>
                    <a:gd name="T23" fmla="*/ 8 h 261"/>
                    <a:gd name="T24" fmla="*/ 154 w 170"/>
                    <a:gd name="T25" fmla="*/ 21 h 261"/>
                    <a:gd name="T26" fmla="*/ 165 w 170"/>
                    <a:gd name="T27" fmla="*/ 42 h 261"/>
                    <a:gd name="T28" fmla="*/ 170 w 170"/>
                    <a:gd name="T29" fmla="*/ 65 h 261"/>
                    <a:gd name="T30" fmla="*/ 170 w 170"/>
                    <a:gd name="T31" fmla="*/ 160 h 261"/>
                    <a:gd name="T32" fmla="*/ 167 w 170"/>
                    <a:gd name="T33" fmla="*/ 181 h 261"/>
                    <a:gd name="T34" fmla="*/ 159 w 170"/>
                    <a:gd name="T35" fmla="*/ 204 h 261"/>
                    <a:gd name="T36" fmla="*/ 149 w 170"/>
                    <a:gd name="T37" fmla="*/ 225 h 261"/>
                    <a:gd name="T38" fmla="*/ 134 w 170"/>
                    <a:gd name="T39" fmla="*/ 245 h 261"/>
                    <a:gd name="T40" fmla="*/ 110 w 170"/>
                    <a:gd name="T41" fmla="*/ 258 h 261"/>
                    <a:gd name="T42" fmla="*/ 85 w 170"/>
                    <a:gd name="T43" fmla="*/ 261 h 261"/>
                    <a:gd name="T44" fmla="*/ 59 w 170"/>
                    <a:gd name="T45" fmla="*/ 258 h 261"/>
                    <a:gd name="T46" fmla="*/ 36 w 170"/>
                    <a:gd name="T47" fmla="*/ 245 h 261"/>
                    <a:gd name="T48" fmla="*/ 20 w 170"/>
                    <a:gd name="T49" fmla="*/ 225 h 261"/>
                    <a:gd name="T50" fmla="*/ 7 w 170"/>
                    <a:gd name="T51" fmla="*/ 204 h 261"/>
                    <a:gd name="T52" fmla="*/ 2 w 170"/>
                    <a:gd name="T53" fmla="*/ 181 h 261"/>
                    <a:gd name="T54" fmla="*/ 0 w 170"/>
                    <a:gd name="T55" fmla="*/ 160 h 261"/>
                    <a:gd name="T56" fmla="*/ 0 w 170"/>
                    <a:gd name="T57" fmla="*/ 65 h 261"/>
                    <a:gd name="T58" fmla="*/ 5 w 170"/>
                    <a:gd name="T59" fmla="*/ 42 h 261"/>
                    <a:gd name="T60" fmla="*/ 15 w 170"/>
                    <a:gd name="T61" fmla="*/ 21 h 261"/>
                    <a:gd name="T62" fmla="*/ 33 w 170"/>
                    <a:gd name="T63" fmla="*/ 8 h 261"/>
                    <a:gd name="T64" fmla="*/ 54 w 170"/>
                    <a:gd name="T65"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261">
                      <a:moveTo>
                        <a:pt x="54" y="0"/>
                      </a:moveTo>
                      <a:lnTo>
                        <a:pt x="77" y="0"/>
                      </a:lnTo>
                      <a:lnTo>
                        <a:pt x="77" y="67"/>
                      </a:lnTo>
                      <a:lnTo>
                        <a:pt x="77" y="73"/>
                      </a:lnTo>
                      <a:lnTo>
                        <a:pt x="79" y="75"/>
                      </a:lnTo>
                      <a:lnTo>
                        <a:pt x="85" y="75"/>
                      </a:lnTo>
                      <a:lnTo>
                        <a:pt x="87" y="75"/>
                      </a:lnTo>
                      <a:lnTo>
                        <a:pt x="92" y="73"/>
                      </a:lnTo>
                      <a:lnTo>
                        <a:pt x="92" y="67"/>
                      </a:lnTo>
                      <a:lnTo>
                        <a:pt x="92" y="0"/>
                      </a:lnTo>
                      <a:lnTo>
                        <a:pt x="116" y="0"/>
                      </a:lnTo>
                      <a:lnTo>
                        <a:pt x="136" y="8"/>
                      </a:lnTo>
                      <a:lnTo>
                        <a:pt x="154" y="21"/>
                      </a:lnTo>
                      <a:lnTo>
                        <a:pt x="165" y="42"/>
                      </a:lnTo>
                      <a:lnTo>
                        <a:pt x="170" y="65"/>
                      </a:lnTo>
                      <a:lnTo>
                        <a:pt x="170" y="160"/>
                      </a:lnTo>
                      <a:lnTo>
                        <a:pt x="167" y="181"/>
                      </a:lnTo>
                      <a:lnTo>
                        <a:pt x="159" y="204"/>
                      </a:lnTo>
                      <a:lnTo>
                        <a:pt x="149" y="225"/>
                      </a:lnTo>
                      <a:lnTo>
                        <a:pt x="134" y="245"/>
                      </a:lnTo>
                      <a:lnTo>
                        <a:pt x="110" y="258"/>
                      </a:lnTo>
                      <a:lnTo>
                        <a:pt x="85" y="261"/>
                      </a:lnTo>
                      <a:lnTo>
                        <a:pt x="59" y="258"/>
                      </a:lnTo>
                      <a:lnTo>
                        <a:pt x="36" y="245"/>
                      </a:lnTo>
                      <a:lnTo>
                        <a:pt x="20" y="225"/>
                      </a:lnTo>
                      <a:lnTo>
                        <a:pt x="7" y="204"/>
                      </a:lnTo>
                      <a:lnTo>
                        <a:pt x="2" y="181"/>
                      </a:lnTo>
                      <a:lnTo>
                        <a:pt x="0" y="160"/>
                      </a:lnTo>
                      <a:lnTo>
                        <a:pt x="0" y="65"/>
                      </a:lnTo>
                      <a:lnTo>
                        <a:pt x="5" y="42"/>
                      </a:lnTo>
                      <a:lnTo>
                        <a:pt x="15" y="21"/>
                      </a:lnTo>
                      <a:lnTo>
                        <a:pt x="33" y="8"/>
                      </a:lnTo>
                      <a:lnTo>
                        <a:pt x="54" y="0"/>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noProof="0" dirty="0">
                    <a:solidFill>
                      <a:schemeClr val="bg1"/>
                    </a:solidFill>
                  </a:endParaRPr>
                </a:p>
              </p:txBody>
            </p:sp>
            <p:sp>
              <p:nvSpPr>
                <p:cNvPr id="119" name="Freeform 301"/>
                <p:cNvSpPr>
                  <a:spLocks/>
                </p:cNvSpPr>
                <p:nvPr/>
              </p:nvSpPr>
              <p:spPr bwMode="auto">
                <a:xfrm>
                  <a:off x="9864727" y="1052862"/>
                  <a:ext cx="122238" cy="163513"/>
                </a:xfrm>
                <a:custGeom>
                  <a:avLst/>
                  <a:gdLst>
                    <a:gd name="T0" fmla="*/ 15 w 77"/>
                    <a:gd name="T1" fmla="*/ 0 h 103"/>
                    <a:gd name="T2" fmla="*/ 18 w 77"/>
                    <a:gd name="T3" fmla="*/ 0 h 103"/>
                    <a:gd name="T4" fmla="*/ 23 w 77"/>
                    <a:gd name="T5" fmla="*/ 5 h 103"/>
                    <a:gd name="T6" fmla="*/ 23 w 77"/>
                    <a:gd name="T7" fmla="*/ 10 h 103"/>
                    <a:gd name="T8" fmla="*/ 23 w 77"/>
                    <a:gd name="T9" fmla="*/ 13 h 103"/>
                    <a:gd name="T10" fmla="*/ 23 w 77"/>
                    <a:gd name="T11" fmla="*/ 13 h 103"/>
                    <a:gd name="T12" fmla="*/ 23 w 77"/>
                    <a:gd name="T13" fmla="*/ 15 h 103"/>
                    <a:gd name="T14" fmla="*/ 23 w 77"/>
                    <a:gd name="T15" fmla="*/ 15 h 103"/>
                    <a:gd name="T16" fmla="*/ 20 w 77"/>
                    <a:gd name="T17" fmla="*/ 18 h 103"/>
                    <a:gd name="T18" fmla="*/ 20 w 77"/>
                    <a:gd name="T19" fmla="*/ 23 h 103"/>
                    <a:gd name="T20" fmla="*/ 18 w 77"/>
                    <a:gd name="T21" fmla="*/ 28 h 103"/>
                    <a:gd name="T22" fmla="*/ 20 w 77"/>
                    <a:gd name="T23" fmla="*/ 36 h 103"/>
                    <a:gd name="T24" fmla="*/ 23 w 77"/>
                    <a:gd name="T25" fmla="*/ 44 h 103"/>
                    <a:gd name="T26" fmla="*/ 28 w 77"/>
                    <a:gd name="T27" fmla="*/ 49 h 103"/>
                    <a:gd name="T28" fmla="*/ 33 w 77"/>
                    <a:gd name="T29" fmla="*/ 51 h 103"/>
                    <a:gd name="T30" fmla="*/ 43 w 77"/>
                    <a:gd name="T31" fmla="*/ 56 h 103"/>
                    <a:gd name="T32" fmla="*/ 54 w 77"/>
                    <a:gd name="T33" fmla="*/ 62 h 103"/>
                    <a:gd name="T34" fmla="*/ 61 w 77"/>
                    <a:gd name="T35" fmla="*/ 69 h 103"/>
                    <a:gd name="T36" fmla="*/ 67 w 77"/>
                    <a:gd name="T37" fmla="*/ 74 h 103"/>
                    <a:gd name="T38" fmla="*/ 72 w 77"/>
                    <a:gd name="T39" fmla="*/ 82 h 103"/>
                    <a:gd name="T40" fmla="*/ 74 w 77"/>
                    <a:gd name="T41" fmla="*/ 93 h 103"/>
                    <a:gd name="T42" fmla="*/ 77 w 77"/>
                    <a:gd name="T43" fmla="*/ 103 h 103"/>
                    <a:gd name="T44" fmla="*/ 56 w 77"/>
                    <a:gd name="T45" fmla="*/ 103 h 103"/>
                    <a:gd name="T46" fmla="*/ 54 w 77"/>
                    <a:gd name="T47" fmla="*/ 98 h 103"/>
                    <a:gd name="T48" fmla="*/ 51 w 77"/>
                    <a:gd name="T49" fmla="*/ 87 h 103"/>
                    <a:gd name="T50" fmla="*/ 46 w 77"/>
                    <a:gd name="T51" fmla="*/ 82 h 103"/>
                    <a:gd name="T52" fmla="*/ 43 w 77"/>
                    <a:gd name="T53" fmla="*/ 77 h 103"/>
                    <a:gd name="T54" fmla="*/ 36 w 77"/>
                    <a:gd name="T55" fmla="*/ 74 h 103"/>
                    <a:gd name="T56" fmla="*/ 23 w 77"/>
                    <a:gd name="T57" fmla="*/ 69 h 103"/>
                    <a:gd name="T58" fmla="*/ 15 w 77"/>
                    <a:gd name="T59" fmla="*/ 62 h 103"/>
                    <a:gd name="T60" fmla="*/ 7 w 77"/>
                    <a:gd name="T61" fmla="*/ 54 h 103"/>
                    <a:gd name="T62" fmla="*/ 2 w 77"/>
                    <a:gd name="T63" fmla="*/ 46 h 103"/>
                    <a:gd name="T64" fmla="*/ 0 w 77"/>
                    <a:gd name="T65" fmla="*/ 38 h 103"/>
                    <a:gd name="T66" fmla="*/ 0 w 77"/>
                    <a:gd name="T67" fmla="*/ 28 h 103"/>
                    <a:gd name="T68" fmla="*/ 0 w 77"/>
                    <a:gd name="T69" fmla="*/ 20 h 103"/>
                    <a:gd name="T70" fmla="*/ 2 w 77"/>
                    <a:gd name="T71" fmla="*/ 13 h 103"/>
                    <a:gd name="T72" fmla="*/ 5 w 77"/>
                    <a:gd name="T73" fmla="*/ 7 h 103"/>
                    <a:gd name="T74" fmla="*/ 5 w 77"/>
                    <a:gd name="T75" fmla="*/ 5 h 103"/>
                    <a:gd name="T76" fmla="*/ 5 w 77"/>
                    <a:gd name="T77" fmla="*/ 5 h 103"/>
                    <a:gd name="T78" fmla="*/ 10 w 77"/>
                    <a:gd name="T79" fmla="*/ 0 h 103"/>
                    <a:gd name="T80" fmla="*/ 15 w 77"/>
                    <a:gd name="T8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103">
                      <a:moveTo>
                        <a:pt x="15" y="0"/>
                      </a:moveTo>
                      <a:lnTo>
                        <a:pt x="18" y="0"/>
                      </a:lnTo>
                      <a:lnTo>
                        <a:pt x="23" y="5"/>
                      </a:lnTo>
                      <a:lnTo>
                        <a:pt x="23" y="10"/>
                      </a:lnTo>
                      <a:lnTo>
                        <a:pt x="23" y="13"/>
                      </a:lnTo>
                      <a:lnTo>
                        <a:pt x="23" y="13"/>
                      </a:lnTo>
                      <a:lnTo>
                        <a:pt x="23" y="15"/>
                      </a:lnTo>
                      <a:lnTo>
                        <a:pt x="23" y="15"/>
                      </a:lnTo>
                      <a:lnTo>
                        <a:pt x="20" y="18"/>
                      </a:lnTo>
                      <a:lnTo>
                        <a:pt x="20" y="23"/>
                      </a:lnTo>
                      <a:lnTo>
                        <a:pt x="18" y="28"/>
                      </a:lnTo>
                      <a:lnTo>
                        <a:pt x="20" y="36"/>
                      </a:lnTo>
                      <a:lnTo>
                        <a:pt x="23" y="44"/>
                      </a:lnTo>
                      <a:lnTo>
                        <a:pt x="28" y="49"/>
                      </a:lnTo>
                      <a:lnTo>
                        <a:pt x="33" y="51"/>
                      </a:lnTo>
                      <a:lnTo>
                        <a:pt x="43" y="56"/>
                      </a:lnTo>
                      <a:lnTo>
                        <a:pt x="54" y="62"/>
                      </a:lnTo>
                      <a:lnTo>
                        <a:pt x="61" y="69"/>
                      </a:lnTo>
                      <a:lnTo>
                        <a:pt x="67" y="74"/>
                      </a:lnTo>
                      <a:lnTo>
                        <a:pt x="72" y="82"/>
                      </a:lnTo>
                      <a:lnTo>
                        <a:pt x="74" y="93"/>
                      </a:lnTo>
                      <a:lnTo>
                        <a:pt x="77" y="103"/>
                      </a:lnTo>
                      <a:lnTo>
                        <a:pt x="56" y="103"/>
                      </a:lnTo>
                      <a:lnTo>
                        <a:pt x="54" y="98"/>
                      </a:lnTo>
                      <a:lnTo>
                        <a:pt x="51" y="87"/>
                      </a:lnTo>
                      <a:lnTo>
                        <a:pt x="46" y="82"/>
                      </a:lnTo>
                      <a:lnTo>
                        <a:pt x="43" y="77"/>
                      </a:lnTo>
                      <a:lnTo>
                        <a:pt x="36" y="74"/>
                      </a:lnTo>
                      <a:lnTo>
                        <a:pt x="23" y="69"/>
                      </a:lnTo>
                      <a:lnTo>
                        <a:pt x="15" y="62"/>
                      </a:lnTo>
                      <a:lnTo>
                        <a:pt x="7" y="54"/>
                      </a:lnTo>
                      <a:lnTo>
                        <a:pt x="2" y="46"/>
                      </a:lnTo>
                      <a:lnTo>
                        <a:pt x="0" y="38"/>
                      </a:lnTo>
                      <a:lnTo>
                        <a:pt x="0" y="28"/>
                      </a:lnTo>
                      <a:lnTo>
                        <a:pt x="0" y="20"/>
                      </a:lnTo>
                      <a:lnTo>
                        <a:pt x="2" y="13"/>
                      </a:lnTo>
                      <a:lnTo>
                        <a:pt x="5" y="7"/>
                      </a:lnTo>
                      <a:lnTo>
                        <a:pt x="5" y="5"/>
                      </a:lnTo>
                      <a:lnTo>
                        <a:pt x="5" y="5"/>
                      </a:lnTo>
                      <a:lnTo>
                        <a:pt x="10" y="0"/>
                      </a:lnTo>
                      <a:lnTo>
                        <a:pt x="15" y="0"/>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noProof="0" dirty="0">
                    <a:solidFill>
                      <a:schemeClr val="bg1"/>
                    </a:solidFill>
                  </a:endParaRPr>
                </a:p>
              </p:txBody>
            </p:sp>
          </p:grpSp>
        </p:grpSp>
      </p:grpSp>
      <p:sp>
        <p:nvSpPr>
          <p:cNvPr id="58" name="Tijdelijke aanduiding voor tekst 58"/>
          <p:cNvSpPr txBox="1">
            <a:spLocks/>
          </p:cNvSpPr>
          <p:nvPr userDrawn="1"/>
        </p:nvSpPr>
        <p:spPr>
          <a:xfrm>
            <a:off x="1" y="6750000"/>
            <a:ext cx="12192000" cy="108000"/>
          </a:xfrm>
          <a:prstGeom prst="rect">
            <a:avLst/>
          </a:prstGeom>
          <a:solidFill>
            <a:srgbClr val="0096A5"/>
          </a:solidFill>
          <a:effectLst>
            <a:innerShdw blurRad="114300" dist="38100" dir="16200000">
              <a:prstClr val="black">
                <a:alpha val="20000"/>
              </a:prstClr>
            </a:innerShdw>
          </a:effectLst>
        </p:spPr>
        <p:txBody>
          <a:bodyPr vert="horz" lIns="72000" tIns="108000" rIns="72000" bIns="36000" rtlCol="0" anchor="ctr">
            <a:noAutofit/>
          </a:bodyPr>
          <a:lstStyle>
            <a:lvl1pPr marL="180975" indent="-180975" algn="ctr"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lang="nl-NL" sz="2000" kern="1200" cap="all" baseline="0" smtClean="0">
                <a:solidFill>
                  <a:schemeClr val="bg1"/>
                </a:solidFill>
                <a:effectLst/>
                <a:latin typeface="+mj-lt"/>
                <a:ea typeface="+mn-ea"/>
                <a:cs typeface="+mn-cs"/>
              </a:defRPr>
            </a:lvl1pPr>
            <a:lvl2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solidFill>
                <a:latin typeface="+mn-lt"/>
                <a:ea typeface="+mn-ea"/>
                <a:cs typeface="+mn-cs"/>
              </a:defRPr>
            </a:lvl2pPr>
            <a:lvl3pPr marL="541338" indent="-180975"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lumMod val="40000"/>
                    <a:lumOff val="60000"/>
                  </a:schemeClr>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lang="nl-NL" sz="1600" b="0" i="0" kern="1200" smtClean="0">
                <a:solidFill>
                  <a:schemeClr val="accent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lang="en-US" sz="1400" b="0" i="0" kern="1200" cap="all" baseline="0">
                <a:solidFill>
                  <a:schemeClr val="accent1"/>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sz="1600" kern="1200">
                <a:solidFill>
                  <a:schemeClr val="accent1"/>
                </a:solidFill>
                <a:latin typeface="+mn-lt"/>
                <a:ea typeface="+mn-ea"/>
                <a:cs typeface="+mn-cs"/>
              </a:defRPr>
            </a:lvl6pPr>
            <a:lvl7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sz="1600" kern="1200">
                <a:solidFill>
                  <a:schemeClr val="accent1"/>
                </a:solidFill>
                <a:latin typeface="+mn-lt"/>
                <a:ea typeface="+mn-ea"/>
                <a:cs typeface="+mn-cs"/>
              </a:defRPr>
            </a:lvl7pPr>
            <a:lvl8pPr marL="541338" indent="-180975"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600" b="0" kern="1200">
                <a:solidFill>
                  <a:schemeClr val="accent1"/>
                </a:solidFill>
                <a:latin typeface="+mn-lt"/>
                <a:ea typeface="+mn-ea"/>
                <a:cs typeface="+mn-cs"/>
              </a:defRPr>
            </a:lvl9pPr>
          </a:lstStyle>
          <a:p>
            <a:pPr marL="0" indent="0">
              <a:buNone/>
            </a:pPr>
            <a:endParaRPr lang="nl-NL" sz="2000" noProof="0" dirty="0"/>
          </a:p>
        </p:txBody>
      </p:sp>
      <p:cxnSp>
        <p:nvCxnSpPr>
          <p:cNvPr id="60" name="Rechte verbindingslijn 59"/>
          <p:cNvCxnSpPr>
            <a:cxnSpLocks/>
          </p:cNvCxnSpPr>
          <p:nvPr userDrawn="1"/>
        </p:nvCxnSpPr>
        <p:spPr>
          <a:xfrm>
            <a:off x="693962" y="1124808"/>
            <a:ext cx="9946827" cy="0"/>
          </a:xfrm>
          <a:prstGeom prst="line">
            <a:avLst/>
          </a:prstGeom>
          <a:ln w="12700">
            <a:solidFill>
              <a:srgbClr val="E7E6E6"/>
            </a:solidFill>
          </a:ln>
        </p:spPr>
        <p:style>
          <a:lnRef idx="1">
            <a:schemeClr val="accent1"/>
          </a:lnRef>
          <a:fillRef idx="0">
            <a:schemeClr val="accent1"/>
          </a:fillRef>
          <a:effectRef idx="0">
            <a:schemeClr val="accent1"/>
          </a:effectRef>
          <a:fontRef idx="minor">
            <a:schemeClr val="tx1"/>
          </a:fontRef>
        </p:style>
      </p:cxnSp>
      <p:sp>
        <p:nvSpPr>
          <p:cNvPr id="61" name="Vrije vorm 308"/>
          <p:cNvSpPr/>
          <p:nvPr userDrawn="1"/>
        </p:nvSpPr>
        <p:spPr>
          <a:xfrm>
            <a:off x="11056395" y="692697"/>
            <a:ext cx="434787" cy="433993"/>
          </a:xfrm>
          <a:custGeom>
            <a:avLst/>
            <a:gdLst>
              <a:gd name="connsiteX0" fmla="*/ 3160837 w 6321674"/>
              <a:gd name="connsiteY0" fmla="*/ 0 h 6321674"/>
              <a:gd name="connsiteX1" fmla="*/ 6321674 w 6321674"/>
              <a:gd name="connsiteY1" fmla="*/ 3160837 h 6321674"/>
              <a:gd name="connsiteX2" fmla="*/ 6073280 w 6321674"/>
              <a:gd name="connsiteY2" fmla="*/ 4391178 h 6321674"/>
              <a:gd name="connsiteX3" fmla="*/ 6050767 w 6321674"/>
              <a:gd name="connsiteY3" fmla="*/ 4437912 h 6321674"/>
              <a:gd name="connsiteX4" fmla="*/ 5808464 w 6321674"/>
              <a:gd name="connsiteY4" fmla="*/ 4437912 h 6321674"/>
              <a:gd name="connsiteX5" fmla="*/ 4886641 w 6321674"/>
              <a:gd name="connsiteY5" fmla="*/ 3516089 h 6321674"/>
              <a:gd name="connsiteX6" fmla="*/ 4886641 w 6321674"/>
              <a:gd name="connsiteY6" fmla="*/ 2976234 h 6321674"/>
              <a:gd name="connsiteX7" fmla="*/ 4861424 w 6321674"/>
              <a:gd name="connsiteY7" fmla="*/ 2811002 h 6321674"/>
              <a:gd name="connsiteX8" fmla="*/ 3160837 w 6321674"/>
              <a:gd name="connsiteY8" fmla="*/ 1424984 h 6321674"/>
              <a:gd name="connsiteX9" fmla="*/ 1759746 w 6321674"/>
              <a:gd name="connsiteY9" fmla="*/ 1424984 h 6321674"/>
              <a:gd name="connsiteX10" fmla="*/ 2750811 w 6321674"/>
              <a:gd name="connsiteY10" fmla="*/ 2416049 h 6321674"/>
              <a:gd name="connsiteX11" fmla="*/ 2828413 w 6321674"/>
              <a:gd name="connsiteY11" fmla="*/ 2373928 h 6321674"/>
              <a:gd name="connsiteX12" fmla="*/ 3160836 w 6321674"/>
              <a:gd name="connsiteY12" fmla="*/ 2306815 h 6321674"/>
              <a:gd name="connsiteX13" fmla="*/ 4014858 w 6321674"/>
              <a:gd name="connsiteY13" fmla="*/ 3160837 h 6321674"/>
              <a:gd name="connsiteX14" fmla="*/ 3947745 w 6321674"/>
              <a:gd name="connsiteY14" fmla="*/ 3493261 h 6321674"/>
              <a:gd name="connsiteX15" fmla="*/ 3905624 w 6321674"/>
              <a:gd name="connsiteY15" fmla="*/ 3570862 h 6321674"/>
              <a:gd name="connsiteX16" fmla="*/ 4978204 w 6321674"/>
              <a:gd name="connsiteY16" fmla="*/ 4651491 h 6321674"/>
              <a:gd name="connsiteX17" fmla="*/ 5564528 w 6321674"/>
              <a:gd name="connsiteY17" fmla="*/ 4886642 h 6321674"/>
              <a:gd name="connsiteX18" fmla="*/ 5807033 w 6321674"/>
              <a:gd name="connsiteY18" fmla="*/ 4886642 h 6321674"/>
              <a:gd name="connsiteX19" fmla="*/ 5781853 w 6321674"/>
              <a:gd name="connsiteY19" fmla="*/ 4928091 h 6321674"/>
              <a:gd name="connsiteX20" fmla="*/ 3160837 w 6321674"/>
              <a:gd name="connsiteY20" fmla="*/ 6321674 h 6321674"/>
              <a:gd name="connsiteX21" fmla="*/ 0 w 6321674"/>
              <a:gd name="connsiteY21" fmla="*/ 3160837 h 6321674"/>
              <a:gd name="connsiteX22" fmla="*/ 248395 w 6321674"/>
              <a:gd name="connsiteY22" fmla="*/ 1930497 h 6321674"/>
              <a:gd name="connsiteX23" fmla="*/ 278958 w 6321674"/>
              <a:gd name="connsiteY23" fmla="*/ 1867050 h 6321674"/>
              <a:gd name="connsiteX24" fmla="*/ 523257 w 6321674"/>
              <a:gd name="connsiteY24" fmla="*/ 1867050 h 6321674"/>
              <a:gd name="connsiteX25" fmla="*/ 1445080 w 6321674"/>
              <a:gd name="connsiteY25" fmla="*/ 2788873 h 6321674"/>
              <a:gd name="connsiteX26" fmla="*/ 1445080 w 6321674"/>
              <a:gd name="connsiteY26" fmla="*/ 3411271 h 6321674"/>
              <a:gd name="connsiteX27" fmla="*/ 1460251 w 6321674"/>
              <a:gd name="connsiteY27" fmla="*/ 3510672 h 6321674"/>
              <a:gd name="connsiteX28" fmla="*/ 3160837 w 6321674"/>
              <a:gd name="connsiteY28" fmla="*/ 4896690 h 6321674"/>
              <a:gd name="connsiteX29" fmla="*/ 4561928 w 6321674"/>
              <a:gd name="connsiteY29" fmla="*/ 4896690 h 6321674"/>
              <a:gd name="connsiteX30" fmla="*/ 3570862 w 6321674"/>
              <a:gd name="connsiteY30" fmla="*/ 3905624 h 6321674"/>
              <a:gd name="connsiteX31" fmla="*/ 3493260 w 6321674"/>
              <a:gd name="connsiteY31" fmla="*/ 3947745 h 6321674"/>
              <a:gd name="connsiteX32" fmla="*/ 3160836 w 6321674"/>
              <a:gd name="connsiteY32" fmla="*/ 4014859 h 6321674"/>
              <a:gd name="connsiteX33" fmla="*/ 2306814 w 6321674"/>
              <a:gd name="connsiteY33" fmla="*/ 3160837 h 6321674"/>
              <a:gd name="connsiteX34" fmla="*/ 2373928 w 6321674"/>
              <a:gd name="connsiteY34" fmla="*/ 2828413 h 6321674"/>
              <a:gd name="connsiteX35" fmla="*/ 2416050 w 6321674"/>
              <a:gd name="connsiteY35" fmla="*/ 2750811 h 6321674"/>
              <a:gd name="connsiteX36" fmla="*/ 1433758 w 6321674"/>
              <a:gd name="connsiteY36" fmla="*/ 1759384 h 6321674"/>
              <a:gd name="connsiteX37" fmla="*/ 731545 w 6321674"/>
              <a:gd name="connsiteY37" fmla="*/ 1403612 h 6321674"/>
              <a:gd name="connsiteX38" fmla="*/ 533729 w 6321674"/>
              <a:gd name="connsiteY38" fmla="*/ 1403612 h 6321674"/>
              <a:gd name="connsiteX39" fmla="*/ 539822 w 6321674"/>
              <a:gd name="connsiteY39" fmla="*/ 1393583 h 6321674"/>
              <a:gd name="connsiteX40" fmla="*/ 3160837 w 6321674"/>
              <a:gd name="connsiteY40" fmla="*/ 0 h 632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21674" h="6321674">
                <a:moveTo>
                  <a:pt x="3160837" y="0"/>
                </a:moveTo>
                <a:cubicBezTo>
                  <a:pt x="4906519" y="0"/>
                  <a:pt x="6321674" y="1415155"/>
                  <a:pt x="6321674" y="3160837"/>
                </a:cubicBezTo>
                <a:cubicBezTo>
                  <a:pt x="6321674" y="3597258"/>
                  <a:pt x="6233227" y="4013020"/>
                  <a:pt x="6073280" y="4391178"/>
                </a:cubicBezTo>
                <a:lnTo>
                  <a:pt x="6050767" y="4437912"/>
                </a:lnTo>
                <a:lnTo>
                  <a:pt x="5808464" y="4437912"/>
                </a:lnTo>
                <a:cubicBezTo>
                  <a:pt x="5299355" y="4437912"/>
                  <a:pt x="4886641" y="4025198"/>
                  <a:pt x="4886641" y="3516089"/>
                </a:cubicBezTo>
                <a:lnTo>
                  <a:pt x="4886641" y="2976234"/>
                </a:lnTo>
                <a:lnTo>
                  <a:pt x="4861424" y="2811002"/>
                </a:lnTo>
                <a:cubicBezTo>
                  <a:pt x="4699562" y="2020003"/>
                  <a:pt x="3999687" y="1424984"/>
                  <a:pt x="3160837" y="1424984"/>
                </a:cubicBezTo>
                <a:lnTo>
                  <a:pt x="1759746" y="1424984"/>
                </a:lnTo>
                <a:lnTo>
                  <a:pt x="2750811" y="2416049"/>
                </a:lnTo>
                <a:lnTo>
                  <a:pt x="2828413" y="2373928"/>
                </a:lnTo>
                <a:cubicBezTo>
                  <a:pt x="2930586" y="2330712"/>
                  <a:pt x="3042921" y="2306815"/>
                  <a:pt x="3160836" y="2306815"/>
                </a:cubicBezTo>
                <a:cubicBezTo>
                  <a:pt x="3632499" y="2306815"/>
                  <a:pt x="4014858" y="2689174"/>
                  <a:pt x="4014858" y="3160837"/>
                </a:cubicBezTo>
                <a:cubicBezTo>
                  <a:pt x="4014858" y="3278753"/>
                  <a:pt x="3990961" y="3391087"/>
                  <a:pt x="3947745" y="3493261"/>
                </a:cubicBezTo>
                <a:lnTo>
                  <a:pt x="3905624" y="3570862"/>
                </a:lnTo>
                <a:lnTo>
                  <a:pt x="4978204" y="4651491"/>
                </a:lnTo>
                <a:cubicBezTo>
                  <a:pt x="5125286" y="4798573"/>
                  <a:pt x="5340089" y="4886642"/>
                  <a:pt x="5564528" y="4886642"/>
                </a:cubicBezTo>
                <a:lnTo>
                  <a:pt x="5807033" y="4886642"/>
                </a:lnTo>
                <a:lnTo>
                  <a:pt x="5781853" y="4928091"/>
                </a:lnTo>
                <a:cubicBezTo>
                  <a:pt x="5213828" y="5768879"/>
                  <a:pt x="4251889" y="6321674"/>
                  <a:pt x="3160837" y="6321674"/>
                </a:cubicBezTo>
                <a:cubicBezTo>
                  <a:pt x="1415155" y="6321674"/>
                  <a:pt x="0" y="4906519"/>
                  <a:pt x="0" y="3160837"/>
                </a:cubicBezTo>
                <a:cubicBezTo>
                  <a:pt x="0" y="2724417"/>
                  <a:pt x="88448" y="2308654"/>
                  <a:pt x="248395" y="1930497"/>
                </a:cubicBezTo>
                <a:lnTo>
                  <a:pt x="278958" y="1867050"/>
                </a:lnTo>
                <a:lnTo>
                  <a:pt x="523257" y="1867050"/>
                </a:lnTo>
                <a:cubicBezTo>
                  <a:pt x="1032366" y="1867050"/>
                  <a:pt x="1445080" y="2279764"/>
                  <a:pt x="1445080" y="2788873"/>
                </a:cubicBezTo>
                <a:lnTo>
                  <a:pt x="1445080" y="3411271"/>
                </a:lnTo>
                <a:lnTo>
                  <a:pt x="1460251" y="3510672"/>
                </a:lnTo>
                <a:cubicBezTo>
                  <a:pt x="1622113" y="4301671"/>
                  <a:pt x="2321988" y="4896690"/>
                  <a:pt x="3160837" y="4896690"/>
                </a:cubicBezTo>
                <a:lnTo>
                  <a:pt x="4561928" y="4896690"/>
                </a:lnTo>
                <a:lnTo>
                  <a:pt x="3570862" y="3905624"/>
                </a:lnTo>
                <a:lnTo>
                  <a:pt x="3493260" y="3947745"/>
                </a:lnTo>
                <a:cubicBezTo>
                  <a:pt x="3391086" y="3990961"/>
                  <a:pt x="3278752" y="4014859"/>
                  <a:pt x="3160836" y="4014859"/>
                </a:cubicBezTo>
                <a:cubicBezTo>
                  <a:pt x="2689173" y="4014859"/>
                  <a:pt x="2306814" y="3632500"/>
                  <a:pt x="2306814" y="3160837"/>
                </a:cubicBezTo>
                <a:cubicBezTo>
                  <a:pt x="2306814" y="3042921"/>
                  <a:pt x="2330712" y="2930587"/>
                  <a:pt x="2373928" y="2828413"/>
                </a:cubicBezTo>
                <a:lnTo>
                  <a:pt x="2416050" y="2750811"/>
                </a:lnTo>
                <a:lnTo>
                  <a:pt x="1433758" y="1759384"/>
                </a:lnTo>
                <a:cubicBezTo>
                  <a:pt x="1244033" y="1545756"/>
                  <a:pt x="1012094" y="1403612"/>
                  <a:pt x="731545" y="1403612"/>
                </a:cubicBezTo>
                <a:lnTo>
                  <a:pt x="533729" y="1403612"/>
                </a:lnTo>
                <a:lnTo>
                  <a:pt x="539822" y="1393583"/>
                </a:lnTo>
                <a:cubicBezTo>
                  <a:pt x="1107847" y="552795"/>
                  <a:pt x="2069786" y="0"/>
                  <a:pt x="3160837" y="0"/>
                </a:cubicBez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noProof="0" dirty="0">
              <a:solidFill>
                <a:prstClr val="black"/>
              </a:solidFill>
            </a:endParaRPr>
          </a:p>
        </p:txBody>
      </p:sp>
      <p:grpSp>
        <p:nvGrpSpPr>
          <p:cNvPr id="4" name="Groep 3"/>
          <p:cNvGrpSpPr/>
          <p:nvPr userDrawn="1"/>
        </p:nvGrpSpPr>
        <p:grpSpPr>
          <a:xfrm>
            <a:off x="1630522" y="2276771"/>
            <a:ext cx="758666" cy="226154"/>
            <a:chOff x="1607118" y="2276771"/>
            <a:chExt cx="757283" cy="226154"/>
          </a:xfrm>
        </p:grpSpPr>
        <p:grpSp>
          <p:nvGrpSpPr>
            <p:cNvPr id="71" name="Groep 70"/>
            <p:cNvGrpSpPr/>
            <p:nvPr userDrawn="1"/>
          </p:nvGrpSpPr>
          <p:grpSpPr>
            <a:xfrm>
              <a:off x="2077148" y="2276771"/>
              <a:ext cx="287253" cy="226154"/>
              <a:chOff x="-3310843" y="700986"/>
              <a:chExt cx="182598" cy="143759"/>
            </a:xfrm>
          </p:grpSpPr>
          <p:grpSp>
            <p:nvGrpSpPr>
              <p:cNvPr id="160" name="Groep 159"/>
              <p:cNvGrpSpPr/>
              <p:nvPr userDrawn="1"/>
            </p:nvGrpSpPr>
            <p:grpSpPr>
              <a:xfrm>
                <a:off x="-3310843" y="700986"/>
                <a:ext cx="182598" cy="143759"/>
                <a:chOff x="-3310843" y="700986"/>
                <a:chExt cx="182598" cy="143759"/>
              </a:xfrm>
            </p:grpSpPr>
            <p:cxnSp>
              <p:nvCxnSpPr>
                <p:cNvPr id="164" name="Rechte verbindingslijn 163"/>
                <p:cNvCxnSpPr/>
                <p:nvPr userDrawn="1"/>
              </p:nvCxnSpPr>
              <p:spPr>
                <a:xfrm>
                  <a:off x="-3310843" y="700986"/>
                  <a:ext cx="182598" cy="0"/>
                </a:xfrm>
                <a:prstGeom prst="line">
                  <a:avLst/>
                </a:prstGeom>
                <a:noFill/>
                <a:ln w="19050" cap="flat" cmpd="sng" algn="ctr">
                  <a:solidFill>
                    <a:srgbClr val="767171"/>
                  </a:solidFill>
                  <a:prstDash val="solid"/>
                </a:ln>
                <a:effectLst/>
              </p:spPr>
            </p:cxnSp>
            <p:cxnSp>
              <p:nvCxnSpPr>
                <p:cNvPr id="165" name="Rechte verbindingslijn 164"/>
                <p:cNvCxnSpPr/>
                <p:nvPr userDrawn="1"/>
              </p:nvCxnSpPr>
              <p:spPr>
                <a:xfrm>
                  <a:off x="-3310843" y="844745"/>
                  <a:ext cx="182598" cy="0"/>
                </a:xfrm>
                <a:prstGeom prst="line">
                  <a:avLst/>
                </a:prstGeom>
                <a:noFill/>
                <a:ln w="19050" cap="flat" cmpd="sng" algn="ctr">
                  <a:solidFill>
                    <a:srgbClr val="767171"/>
                  </a:solidFill>
                  <a:prstDash val="solid"/>
                </a:ln>
                <a:effectLst/>
              </p:spPr>
            </p:cxnSp>
            <p:cxnSp>
              <p:nvCxnSpPr>
                <p:cNvPr id="166" name="Rechte verbindingslijn 165"/>
                <p:cNvCxnSpPr/>
                <p:nvPr userDrawn="1"/>
              </p:nvCxnSpPr>
              <p:spPr>
                <a:xfrm>
                  <a:off x="-3213196" y="808806"/>
                  <a:ext cx="82203" cy="0"/>
                </a:xfrm>
                <a:prstGeom prst="line">
                  <a:avLst/>
                </a:prstGeom>
                <a:noFill/>
                <a:ln w="19050" cap="flat" cmpd="sng" algn="ctr">
                  <a:solidFill>
                    <a:srgbClr val="767171"/>
                  </a:solidFill>
                  <a:prstDash val="solid"/>
                </a:ln>
                <a:effectLst/>
              </p:spPr>
            </p:cxnSp>
            <p:cxnSp>
              <p:nvCxnSpPr>
                <p:cNvPr id="167" name="Rechte verbindingslijn 166"/>
                <p:cNvCxnSpPr/>
                <p:nvPr userDrawn="1"/>
              </p:nvCxnSpPr>
              <p:spPr>
                <a:xfrm>
                  <a:off x="-3213196" y="772866"/>
                  <a:ext cx="82203" cy="0"/>
                </a:xfrm>
                <a:prstGeom prst="line">
                  <a:avLst/>
                </a:prstGeom>
                <a:noFill/>
                <a:ln w="19050" cap="flat" cmpd="sng" algn="ctr">
                  <a:solidFill>
                    <a:srgbClr val="767171"/>
                  </a:solidFill>
                  <a:prstDash val="solid"/>
                </a:ln>
                <a:effectLst/>
              </p:spPr>
            </p:cxnSp>
            <p:cxnSp>
              <p:nvCxnSpPr>
                <p:cNvPr id="168" name="Rechte verbindingslijn 167"/>
                <p:cNvCxnSpPr/>
                <p:nvPr userDrawn="1"/>
              </p:nvCxnSpPr>
              <p:spPr>
                <a:xfrm>
                  <a:off x="-3213196" y="736926"/>
                  <a:ext cx="82203" cy="0"/>
                </a:xfrm>
                <a:prstGeom prst="line">
                  <a:avLst/>
                </a:prstGeom>
                <a:noFill/>
                <a:ln w="19050" cap="flat" cmpd="sng" algn="ctr">
                  <a:solidFill>
                    <a:srgbClr val="767171"/>
                  </a:solidFill>
                  <a:prstDash val="solid"/>
                </a:ln>
                <a:effectLst/>
              </p:spPr>
            </p:cxnSp>
          </p:grpSp>
          <p:grpSp>
            <p:nvGrpSpPr>
              <p:cNvPr id="161" name="Groep 160"/>
              <p:cNvGrpSpPr/>
              <p:nvPr userDrawn="1"/>
            </p:nvGrpSpPr>
            <p:grpSpPr>
              <a:xfrm flipH="1">
                <a:off x="-3310774" y="735854"/>
                <a:ext cx="88801" cy="72568"/>
                <a:chOff x="-2091059" y="1395403"/>
                <a:chExt cx="157316" cy="128558"/>
              </a:xfrm>
            </p:grpSpPr>
            <p:sp>
              <p:nvSpPr>
                <p:cNvPr id="162" name="Rechthoek 16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63" name="Pijl: punthaak 16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74" name="Groep 73"/>
            <p:cNvGrpSpPr/>
            <p:nvPr userDrawn="1"/>
          </p:nvGrpSpPr>
          <p:grpSpPr>
            <a:xfrm>
              <a:off x="1607118" y="2276771"/>
              <a:ext cx="287253" cy="226154"/>
              <a:chOff x="-3634116" y="700986"/>
              <a:chExt cx="182598" cy="143759"/>
            </a:xfrm>
          </p:grpSpPr>
          <p:grpSp>
            <p:nvGrpSpPr>
              <p:cNvPr id="151" name="Groep 150"/>
              <p:cNvGrpSpPr/>
              <p:nvPr userDrawn="1"/>
            </p:nvGrpSpPr>
            <p:grpSpPr>
              <a:xfrm>
                <a:off x="-3634116" y="700986"/>
                <a:ext cx="182598" cy="143759"/>
                <a:chOff x="-3634116" y="700986"/>
                <a:chExt cx="182598" cy="143759"/>
              </a:xfrm>
            </p:grpSpPr>
            <p:cxnSp>
              <p:nvCxnSpPr>
                <p:cNvPr id="155" name="Rechte verbindingslijn 154"/>
                <p:cNvCxnSpPr/>
                <p:nvPr userDrawn="1"/>
              </p:nvCxnSpPr>
              <p:spPr>
                <a:xfrm>
                  <a:off x="-3634116" y="700986"/>
                  <a:ext cx="182598" cy="0"/>
                </a:xfrm>
                <a:prstGeom prst="line">
                  <a:avLst/>
                </a:prstGeom>
                <a:noFill/>
                <a:ln w="19050" cap="flat" cmpd="sng" algn="ctr">
                  <a:solidFill>
                    <a:srgbClr val="767171"/>
                  </a:solidFill>
                  <a:prstDash val="solid"/>
                </a:ln>
                <a:effectLst/>
              </p:spPr>
            </p:cxnSp>
            <p:cxnSp>
              <p:nvCxnSpPr>
                <p:cNvPr id="156" name="Rechte verbindingslijn 155"/>
                <p:cNvCxnSpPr/>
                <p:nvPr userDrawn="1"/>
              </p:nvCxnSpPr>
              <p:spPr>
                <a:xfrm>
                  <a:off x="-3634116" y="844745"/>
                  <a:ext cx="182598" cy="0"/>
                </a:xfrm>
                <a:prstGeom prst="line">
                  <a:avLst/>
                </a:prstGeom>
                <a:noFill/>
                <a:ln w="19050" cap="flat" cmpd="sng" algn="ctr">
                  <a:solidFill>
                    <a:srgbClr val="767171"/>
                  </a:solidFill>
                  <a:prstDash val="solid"/>
                </a:ln>
                <a:effectLst/>
              </p:spPr>
            </p:cxnSp>
            <p:cxnSp>
              <p:nvCxnSpPr>
                <p:cNvPr id="157" name="Rechte verbindingslijn 156"/>
                <p:cNvCxnSpPr/>
                <p:nvPr userDrawn="1"/>
              </p:nvCxnSpPr>
              <p:spPr>
                <a:xfrm>
                  <a:off x="-3536469" y="808806"/>
                  <a:ext cx="82203" cy="0"/>
                </a:xfrm>
                <a:prstGeom prst="line">
                  <a:avLst/>
                </a:prstGeom>
                <a:noFill/>
                <a:ln w="19050" cap="flat" cmpd="sng" algn="ctr">
                  <a:solidFill>
                    <a:srgbClr val="767171"/>
                  </a:solidFill>
                  <a:prstDash val="solid"/>
                </a:ln>
                <a:effectLst/>
              </p:spPr>
            </p:cxnSp>
            <p:cxnSp>
              <p:nvCxnSpPr>
                <p:cNvPr id="158" name="Rechte verbindingslijn 157"/>
                <p:cNvCxnSpPr/>
                <p:nvPr userDrawn="1"/>
              </p:nvCxnSpPr>
              <p:spPr>
                <a:xfrm>
                  <a:off x="-3536469" y="772866"/>
                  <a:ext cx="82203" cy="0"/>
                </a:xfrm>
                <a:prstGeom prst="line">
                  <a:avLst/>
                </a:prstGeom>
                <a:noFill/>
                <a:ln w="19050" cap="flat" cmpd="sng" algn="ctr">
                  <a:solidFill>
                    <a:srgbClr val="767171"/>
                  </a:solidFill>
                  <a:prstDash val="solid"/>
                </a:ln>
                <a:effectLst/>
              </p:spPr>
            </p:cxnSp>
            <p:cxnSp>
              <p:nvCxnSpPr>
                <p:cNvPr id="159" name="Rechte verbindingslijn 158"/>
                <p:cNvCxnSpPr/>
                <p:nvPr userDrawn="1"/>
              </p:nvCxnSpPr>
              <p:spPr>
                <a:xfrm>
                  <a:off x="-3536469" y="736926"/>
                  <a:ext cx="82203" cy="0"/>
                </a:xfrm>
                <a:prstGeom prst="line">
                  <a:avLst/>
                </a:prstGeom>
                <a:noFill/>
                <a:ln w="19050" cap="flat" cmpd="sng" algn="ctr">
                  <a:solidFill>
                    <a:srgbClr val="767171"/>
                  </a:solidFill>
                  <a:prstDash val="solid"/>
                </a:ln>
                <a:effectLst/>
              </p:spPr>
            </p:cxnSp>
          </p:grpSp>
          <p:grpSp>
            <p:nvGrpSpPr>
              <p:cNvPr id="152" name="Groep 151"/>
              <p:cNvGrpSpPr/>
              <p:nvPr userDrawn="1"/>
            </p:nvGrpSpPr>
            <p:grpSpPr>
              <a:xfrm>
                <a:off x="-3634047" y="735854"/>
                <a:ext cx="88801" cy="72568"/>
                <a:chOff x="-2091059" y="1395403"/>
                <a:chExt cx="157316" cy="128558"/>
              </a:xfrm>
            </p:grpSpPr>
            <p:sp>
              <p:nvSpPr>
                <p:cNvPr id="153" name="Rechthoek 15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54" name="Pijl: punthaak 15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179" name="Groep 178"/>
          <p:cNvGrpSpPr/>
          <p:nvPr userDrawn="1"/>
        </p:nvGrpSpPr>
        <p:grpSpPr>
          <a:xfrm>
            <a:off x="4573974" y="2179391"/>
            <a:ext cx="369155" cy="398538"/>
            <a:chOff x="14466489" y="1001522"/>
            <a:chExt cx="290627" cy="314333"/>
          </a:xfrm>
        </p:grpSpPr>
        <p:sp>
          <p:nvSpPr>
            <p:cNvPr id="200" name="Rechthoek 199"/>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201" name="Ovaal 200"/>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2" name="Vrije vorm: vorm 201"/>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203" name="Rechthoek: afgeronde hoeken 202"/>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204" name="Rechte verbindingslijn 203"/>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5" name="Rechte verbindingslijn 204"/>
            <p:cNvCxnSpPr>
              <a:cxnSpLocks/>
              <a:stCxn id="20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8" name="HYPERLINKS"/>
          <p:cNvGrpSpPr/>
          <p:nvPr userDrawn="1"/>
        </p:nvGrpSpPr>
        <p:grpSpPr>
          <a:xfrm>
            <a:off x="674999" y="1599166"/>
            <a:ext cx="8081505" cy="4559785"/>
            <a:chOff x="673768" y="1599165"/>
            <a:chExt cx="8066773" cy="4559785"/>
          </a:xfrm>
        </p:grpSpPr>
        <p:sp>
          <p:nvSpPr>
            <p:cNvPr id="121" name="HYPERLINK">
              <a:hlinkClick r:id="rId2"/>
            </p:cNvPr>
            <p:cNvSpPr/>
            <p:nvPr userDrawn="1"/>
          </p:nvSpPr>
          <p:spPr>
            <a:xfrm>
              <a:off x="673768" y="1599165"/>
              <a:ext cx="2676295"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123" name="HYPERLINK">
              <a:hlinkClick r:id="rId3"/>
            </p:cNvPr>
            <p:cNvSpPr/>
            <p:nvPr userDrawn="1"/>
          </p:nvSpPr>
          <p:spPr>
            <a:xfrm>
              <a:off x="3465094" y="1599165"/>
              <a:ext cx="257475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124" name="HYPERLINK">
              <a:hlinkClick r:id="rId4"/>
            </p:cNvPr>
            <p:cNvSpPr/>
            <p:nvPr userDrawn="1"/>
          </p:nvSpPr>
          <p:spPr>
            <a:xfrm>
              <a:off x="6148301" y="1599165"/>
              <a:ext cx="257475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125" name="HYPERLINK">
              <a:hlinkClick r:id="rId5"/>
            </p:cNvPr>
            <p:cNvSpPr/>
            <p:nvPr userDrawn="1"/>
          </p:nvSpPr>
          <p:spPr>
            <a:xfrm>
              <a:off x="673768" y="3932073"/>
              <a:ext cx="2676295"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126" name="HYPERLINK">
              <a:hlinkClick r:id="rId6"/>
            </p:cNvPr>
            <p:cNvSpPr/>
            <p:nvPr userDrawn="1"/>
          </p:nvSpPr>
          <p:spPr>
            <a:xfrm>
              <a:off x="3454453" y="3932073"/>
              <a:ext cx="259084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127" name="HYPERLINK">
              <a:hlinkClick r:id="rId7"/>
            </p:cNvPr>
            <p:cNvSpPr/>
            <p:nvPr userDrawn="1"/>
          </p:nvSpPr>
          <p:spPr>
            <a:xfrm>
              <a:off x="6149692" y="3932073"/>
              <a:ext cx="259084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grpSp>
    </p:spTree>
    <p:extLst>
      <p:ext uri="{BB962C8B-B14F-4D97-AF65-F5344CB8AC3E}">
        <p14:creationId xmlns:p14="http://schemas.microsoft.com/office/powerpoint/2010/main" val="3513918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structie dia #2">
    <p:spTree>
      <p:nvGrpSpPr>
        <p:cNvPr id="1" name=""/>
        <p:cNvGrpSpPr/>
        <p:nvPr/>
      </p:nvGrpSpPr>
      <p:grpSpPr>
        <a:xfrm>
          <a:off x="0" y="0"/>
          <a:ext cx="0" cy="0"/>
          <a:chOff x="0" y="0"/>
          <a:chExt cx="0" cy="0"/>
        </a:xfrm>
      </p:grpSpPr>
      <p:sp>
        <p:nvSpPr>
          <p:cNvPr id="60" name="Rechthoek 5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dirty="0">
              <a:solidFill>
                <a:schemeClr val="tx1"/>
              </a:solidFill>
            </a:endParaRPr>
          </a:p>
        </p:txBody>
      </p:sp>
      <p:sp>
        <p:nvSpPr>
          <p:cNvPr id="7" name="Tekstvak 6"/>
          <p:cNvSpPr txBox="1"/>
          <p:nvPr userDrawn="1"/>
        </p:nvSpPr>
        <p:spPr>
          <a:xfrm>
            <a:off x="693962" y="692697"/>
            <a:ext cx="9946827" cy="461665"/>
          </a:xfrm>
          <a:prstGeom prst="rect">
            <a:avLst/>
          </a:prstGeom>
          <a:noFill/>
          <a:effectLst/>
        </p:spPr>
        <p:txBody>
          <a:bodyPr vert="horz" lIns="0" tIns="0" rIns="0" bIns="0" rtlCol="0" anchor="ctr">
            <a:noAutofit/>
          </a:bodyPr>
          <a:lstStyle>
            <a:lvl1pPr defTabSz="914400">
              <a:lnSpc>
                <a:spcPct val="90000"/>
              </a:lnSpc>
              <a:spcBef>
                <a:spcPts val="600"/>
              </a:spcBef>
              <a:spcAft>
                <a:spcPts val="600"/>
              </a:spcAft>
              <a:buNone/>
              <a:defRPr cap="all" baseline="0">
                <a:solidFill>
                  <a:schemeClr val="accent2"/>
                </a:solidFill>
                <a:latin typeface="+mj-lt"/>
                <a:ea typeface="+mj-ea"/>
                <a:cs typeface="+mj-cs"/>
              </a:defRPr>
            </a:lvl1pPr>
          </a:lstStyle>
          <a:p>
            <a:pPr lvl="0"/>
            <a:r>
              <a:rPr lang="nl-NL" sz="1800" noProof="0" dirty="0">
                <a:solidFill>
                  <a:srgbClr val="0096A5"/>
                </a:solidFill>
                <a:latin typeface="Oswald" panose="02000503000000000000" pitchFamily="2" charset="0"/>
              </a:rPr>
              <a:t>Voordat je begint…</a:t>
            </a:r>
          </a:p>
        </p:txBody>
      </p:sp>
      <p:grpSp>
        <p:nvGrpSpPr>
          <p:cNvPr id="35" name="Groep 34"/>
          <p:cNvGrpSpPr/>
          <p:nvPr userDrawn="1"/>
        </p:nvGrpSpPr>
        <p:grpSpPr>
          <a:xfrm>
            <a:off x="692520" y="2165458"/>
            <a:ext cx="10846190" cy="3437453"/>
            <a:chOff x="435100" y="2165458"/>
            <a:chExt cx="10826418" cy="3437453"/>
          </a:xfrm>
        </p:grpSpPr>
        <p:pic>
          <p:nvPicPr>
            <p:cNvPr id="36" name="Afbeelding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0052" y="3112105"/>
              <a:ext cx="2720614" cy="1307235"/>
            </a:xfrm>
            <a:prstGeom prst="rect">
              <a:avLst/>
            </a:prstGeom>
            <a:ln w="3175">
              <a:solidFill>
                <a:srgbClr val="AFABAB"/>
              </a:solidFill>
            </a:ln>
          </p:spPr>
        </p:pic>
        <p:pic>
          <p:nvPicPr>
            <p:cNvPr id="37" name="Afbeelding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55" y="3112105"/>
              <a:ext cx="2700576" cy="1307235"/>
            </a:xfrm>
            <a:prstGeom prst="rect">
              <a:avLst/>
            </a:prstGeom>
            <a:ln w="3175">
              <a:solidFill>
                <a:srgbClr val="AFABAB"/>
              </a:solidFill>
            </a:ln>
          </p:spPr>
        </p:pic>
        <p:pic>
          <p:nvPicPr>
            <p:cNvPr id="38" name="Afbeelding 37"/>
            <p:cNvPicPr>
              <a:picLocks noChangeAspect="1"/>
            </p:cNvPicPr>
            <p:nvPr/>
          </p:nvPicPr>
          <p:blipFill rotWithShape="1">
            <a:blip r:embed="rId4"/>
            <a:srcRect l="26289" r="26289"/>
            <a:stretch/>
          </p:blipFill>
          <p:spPr>
            <a:xfrm>
              <a:off x="1902632" y="2165458"/>
              <a:ext cx="1676146" cy="1676147"/>
            </a:xfrm>
            <a:prstGeom prst="ellipse">
              <a:avLst/>
            </a:prstGeom>
            <a:ln w="3175">
              <a:solidFill>
                <a:srgbClr val="0096A5"/>
              </a:solidFill>
            </a:ln>
            <a:effectLst>
              <a:outerShdw dir="8100000" sx="102000" sy="102000" algn="tr" rotWithShape="0">
                <a:prstClr val="black">
                  <a:alpha val="40000"/>
                </a:prstClr>
              </a:outerShdw>
            </a:effectLst>
          </p:spPr>
        </p:pic>
        <p:pic>
          <p:nvPicPr>
            <p:cNvPr id="40" name="Afbeelding 39"/>
            <p:cNvPicPr>
              <a:picLocks noChangeAspect="1"/>
            </p:cNvPicPr>
            <p:nvPr/>
          </p:nvPicPr>
          <p:blipFill rotWithShape="1">
            <a:blip r:embed="rId5" cstate="print">
              <a:extLst>
                <a:ext uri="{28A0092B-C50C-407E-A947-70E740481C1C}">
                  <a14:useLocalDpi xmlns:a14="http://schemas.microsoft.com/office/drawing/2010/main" val="0"/>
                </a:ext>
              </a:extLst>
            </a:blip>
            <a:srcRect l="810" t="15226" r="76688" b="39632"/>
            <a:stretch/>
          </p:blipFill>
          <p:spPr>
            <a:xfrm>
              <a:off x="5741291" y="2165459"/>
              <a:ext cx="1676146" cy="1672894"/>
            </a:xfrm>
            <a:prstGeom prst="ellipse">
              <a:avLst/>
            </a:prstGeom>
            <a:ln w="3175">
              <a:solidFill>
                <a:srgbClr val="0096A5"/>
              </a:solidFill>
            </a:ln>
            <a:effectLst>
              <a:outerShdw dir="8100000" sx="102000" sy="102000" algn="tr" rotWithShape="0">
                <a:prstClr val="black">
                  <a:alpha val="40000"/>
                </a:prstClr>
              </a:outerShdw>
            </a:effectLst>
          </p:spPr>
        </p:pic>
        <p:grpSp>
          <p:nvGrpSpPr>
            <p:cNvPr id="42" name="Groep 41"/>
            <p:cNvGrpSpPr/>
            <p:nvPr/>
          </p:nvGrpSpPr>
          <p:grpSpPr>
            <a:xfrm>
              <a:off x="689183" y="2317897"/>
              <a:ext cx="1819124" cy="1488559"/>
              <a:chOff x="1576217" y="1539637"/>
              <a:chExt cx="2497599" cy="2043743"/>
            </a:xfrm>
          </p:grpSpPr>
          <p:sp>
            <p:nvSpPr>
              <p:cNvPr id="70" name="Ovaal 69"/>
              <p:cNvSpPr/>
              <p:nvPr/>
            </p:nvSpPr>
            <p:spPr>
              <a:xfrm>
                <a:off x="1576217" y="2624542"/>
                <a:ext cx="268099" cy="268101"/>
              </a:xfrm>
              <a:prstGeom prst="ellipse">
                <a:avLst/>
              </a:prstGeom>
              <a:solidFill>
                <a:schemeClr val="bg1">
                  <a:alpha val="0"/>
                </a:schemeClr>
              </a:solidFill>
              <a:ln w="19050">
                <a:solidFill>
                  <a:srgbClr val="0096A5"/>
                </a:solidFill>
              </a:ln>
              <a:effectLst>
                <a:outerShdw dir="8100000" sx="105000" sy="105000" algn="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endParaRPr lang="nl-NL" sz="1800">
                  <a:latin typeface="+mn-lt"/>
                </a:endParaRPr>
              </a:p>
            </p:txBody>
          </p:sp>
          <p:cxnSp>
            <p:nvCxnSpPr>
              <p:cNvPr id="72" name="Rechte verbindingslijn 71"/>
              <p:cNvCxnSpPr>
                <a:cxnSpLocks/>
              </p:cNvCxnSpPr>
              <p:nvPr/>
            </p:nvCxnSpPr>
            <p:spPr>
              <a:xfrm flipH="1">
                <a:off x="1710267" y="1539637"/>
                <a:ext cx="2013194" cy="1093496"/>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a:cxnSpLocks/>
              </p:cNvCxnSpPr>
              <p:nvPr/>
            </p:nvCxnSpPr>
            <p:spPr>
              <a:xfrm flipH="1" flipV="1">
                <a:off x="1693333" y="2878667"/>
                <a:ext cx="2380483" cy="704713"/>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Groep 42"/>
            <p:cNvGrpSpPr/>
            <p:nvPr/>
          </p:nvGrpSpPr>
          <p:grpSpPr>
            <a:xfrm>
              <a:off x="4524700" y="3531339"/>
              <a:ext cx="135750" cy="135750"/>
              <a:chOff x="6569918" y="3240107"/>
              <a:chExt cx="430310" cy="430310"/>
            </a:xfrm>
          </p:grpSpPr>
          <p:sp>
            <p:nvSpPr>
              <p:cNvPr id="59" name="Ovaal 58"/>
              <p:cNvSpPr/>
              <p:nvPr/>
            </p:nvSpPr>
            <p:spPr>
              <a:xfrm>
                <a:off x="6569918" y="3240107"/>
                <a:ext cx="430310" cy="4303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a:latin typeface="+mn-lt"/>
                </a:endParaRPr>
              </a:p>
            </p:txBody>
          </p:sp>
          <p:sp>
            <p:nvSpPr>
              <p:cNvPr id="61" name="Vermenigvuldigen 49"/>
              <p:cNvSpPr/>
              <p:nvPr/>
            </p:nvSpPr>
            <p:spPr>
              <a:xfrm>
                <a:off x="6579279" y="3259665"/>
                <a:ext cx="403927" cy="403927"/>
              </a:xfrm>
              <a:prstGeom prst="mathMultiply">
                <a:avLst>
                  <a:gd name="adj1" fmla="val 5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a:latin typeface="+mn-lt"/>
                </a:endParaRPr>
              </a:p>
            </p:txBody>
          </p:sp>
        </p:grpSp>
        <p:sp>
          <p:nvSpPr>
            <p:cNvPr id="44" name="Ovaal 43"/>
            <p:cNvSpPr/>
            <p:nvPr/>
          </p:nvSpPr>
          <p:spPr>
            <a:xfrm>
              <a:off x="4507854" y="3501955"/>
              <a:ext cx="195270" cy="195270"/>
            </a:xfrm>
            <a:prstGeom prst="ellipse">
              <a:avLst/>
            </a:prstGeom>
            <a:solidFill>
              <a:schemeClr val="bg1">
                <a:alpha val="0"/>
              </a:schemeClr>
            </a:solidFill>
            <a:ln w="19050">
              <a:solidFill>
                <a:srgbClr val="0096A5"/>
              </a:solidFill>
            </a:ln>
            <a:effectLst>
              <a:outerShdw dir="8100000" sx="105000" sy="105000" algn="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endParaRPr lang="nl-NL" sz="1800">
                <a:latin typeface="+mn-lt"/>
              </a:endParaRPr>
            </a:p>
          </p:txBody>
        </p:sp>
        <p:cxnSp>
          <p:nvCxnSpPr>
            <p:cNvPr id="45" name="Rechte verbindingslijn 44"/>
            <p:cNvCxnSpPr>
              <a:cxnSpLocks/>
              <a:stCxn id="40" idx="1"/>
            </p:cNvCxnSpPr>
            <p:nvPr/>
          </p:nvCxnSpPr>
          <p:spPr>
            <a:xfrm flipH="1">
              <a:off x="4602924" y="2410449"/>
              <a:ext cx="1383833" cy="1077030"/>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pic>
          <p:nvPicPr>
            <p:cNvPr id="46" name="Afbeelding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8637" y="3112105"/>
              <a:ext cx="2730611" cy="1307235"/>
            </a:xfrm>
            <a:prstGeom prst="rect">
              <a:avLst/>
            </a:prstGeom>
            <a:ln w="3175">
              <a:solidFill>
                <a:srgbClr val="AFABAB"/>
              </a:solidFill>
            </a:ln>
          </p:spPr>
        </p:pic>
        <p:cxnSp>
          <p:nvCxnSpPr>
            <p:cNvPr id="47" name="Rechte verbindingslijn 46"/>
            <p:cNvCxnSpPr>
              <a:cxnSpLocks/>
            </p:cNvCxnSpPr>
            <p:nvPr/>
          </p:nvCxnSpPr>
          <p:spPr>
            <a:xfrm flipH="1" flipV="1">
              <a:off x="4634821" y="3710764"/>
              <a:ext cx="1935123" cy="127589"/>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sp>
          <p:nvSpPr>
            <p:cNvPr id="48" name="Ovaal 47"/>
            <p:cNvSpPr/>
            <p:nvPr/>
          </p:nvSpPr>
          <p:spPr>
            <a:xfrm>
              <a:off x="435100" y="4744072"/>
              <a:ext cx="313200" cy="3132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80000"/>
                </a:lnSpc>
                <a:spcBef>
                  <a:spcPts val="600"/>
                </a:spcBef>
                <a:spcAft>
                  <a:spcPts val="600"/>
                </a:spcAft>
              </a:pPr>
              <a:r>
                <a:rPr lang="en-US" sz="1000" b="1" cap="all" dirty="0">
                  <a:solidFill>
                    <a:schemeClr val="bg1"/>
                  </a:solidFill>
                  <a:latin typeface="+mn-lt"/>
                </a:rPr>
                <a:t>A</a:t>
              </a:r>
              <a:endParaRPr lang="nl-NL" sz="1000" b="1" cap="all" dirty="0">
                <a:solidFill>
                  <a:schemeClr val="bg1"/>
                </a:solidFill>
                <a:latin typeface="+mn-lt"/>
              </a:endParaRPr>
            </a:p>
          </p:txBody>
        </p:sp>
        <p:sp>
          <p:nvSpPr>
            <p:cNvPr id="49" name="Ovaal 48"/>
            <p:cNvSpPr/>
            <p:nvPr/>
          </p:nvSpPr>
          <p:spPr>
            <a:xfrm>
              <a:off x="4273589" y="4744072"/>
              <a:ext cx="313200" cy="3132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80000"/>
                </a:lnSpc>
                <a:spcBef>
                  <a:spcPts val="600"/>
                </a:spcBef>
                <a:spcAft>
                  <a:spcPts val="600"/>
                </a:spcAft>
              </a:pPr>
              <a:r>
                <a:rPr lang="en-US" sz="1000" b="1" cap="all" dirty="0">
                  <a:solidFill>
                    <a:schemeClr val="bg1"/>
                  </a:solidFill>
                  <a:latin typeface="+mn-lt"/>
                </a:rPr>
                <a:t>B</a:t>
              </a:r>
              <a:endParaRPr lang="nl-NL" sz="1000" b="1" cap="all" dirty="0">
                <a:solidFill>
                  <a:schemeClr val="bg1"/>
                </a:solidFill>
                <a:latin typeface="+mn-lt"/>
              </a:endParaRPr>
            </a:p>
          </p:txBody>
        </p:sp>
        <p:grpSp>
          <p:nvGrpSpPr>
            <p:cNvPr id="50" name="Groep 49"/>
            <p:cNvGrpSpPr/>
            <p:nvPr/>
          </p:nvGrpSpPr>
          <p:grpSpPr>
            <a:xfrm>
              <a:off x="6610285" y="2756643"/>
              <a:ext cx="433398" cy="433398"/>
              <a:chOff x="7376403" y="3240107"/>
              <a:chExt cx="430310" cy="430310"/>
            </a:xfrm>
          </p:grpSpPr>
          <p:sp>
            <p:nvSpPr>
              <p:cNvPr id="57" name="Ovaal 56"/>
              <p:cNvSpPr/>
              <p:nvPr/>
            </p:nvSpPr>
            <p:spPr>
              <a:xfrm>
                <a:off x="7376403" y="3240107"/>
                <a:ext cx="430310" cy="4303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a:latin typeface="+mn-lt"/>
                </a:endParaRPr>
              </a:p>
            </p:txBody>
          </p:sp>
          <p:sp>
            <p:nvSpPr>
              <p:cNvPr id="58" name="Vermenigvuldigen 40"/>
              <p:cNvSpPr/>
              <p:nvPr/>
            </p:nvSpPr>
            <p:spPr>
              <a:xfrm>
                <a:off x="7389594" y="3259666"/>
                <a:ext cx="403928" cy="403928"/>
              </a:xfrm>
              <a:prstGeom prst="mathMultiply">
                <a:avLst>
                  <a:gd name="adj1" fmla="val 5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a:latin typeface="+mn-lt"/>
                </a:endParaRPr>
              </a:p>
            </p:txBody>
          </p:sp>
        </p:grpSp>
        <p:sp>
          <p:nvSpPr>
            <p:cNvPr id="51" name="Tekstvak 50"/>
            <p:cNvSpPr txBox="1"/>
            <p:nvPr/>
          </p:nvSpPr>
          <p:spPr>
            <a:xfrm>
              <a:off x="8516760" y="4854881"/>
              <a:ext cx="2697316" cy="748030"/>
            </a:xfrm>
            <a:prstGeom prst="rect">
              <a:avLst/>
            </a:prstGeom>
            <a:noFill/>
          </p:spPr>
          <p:txBody>
            <a:bodyPr wrap="square" lIns="0" tIns="0" rIns="0" bIns="0" rtlCol="0">
              <a:noAutofit/>
            </a:bodyPr>
            <a:lstStyle>
              <a:defPPr>
                <a:defRPr lang="nl-NL"/>
              </a:defPPr>
              <a:lvl1pPr>
                <a:lnSpc>
                  <a:spcPct val="90000"/>
                </a:lnSpc>
                <a:defRPr sz="1000">
                  <a:solidFill>
                    <a:srgbClr val="44546A"/>
                  </a:solidFill>
                </a:defRPr>
              </a:lvl1pPr>
            </a:lstStyle>
            <a:p>
              <a:pPr lvl="0"/>
              <a:r>
                <a:rPr lang="nl-NL" sz="1000" dirty="0">
                  <a:solidFill>
                    <a:srgbClr val="44546A"/>
                  </a:solidFill>
                  <a:latin typeface="+mn-lt"/>
                </a:rPr>
                <a:t>Klik met je rechter muisknop op de dia aan de linker kant. Klik daarna op dia herstellen om de opmaak weer correct </a:t>
              </a:r>
              <a:br>
                <a:rPr lang="nl-NL" sz="1000" dirty="0">
                  <a:solidFill>
                    <a:srgbClr val="44546A"/>
                  </a:solidFill>
                  <a:latin typeface="+mn-lt"/>
                </a:rPr>
              </a:br>
              <a:r>
                <a:rPr lang="nl-NL" sz="1000" dirty="0">
                  <a:solidFill>
                    <a:srgbClr val="44546A"/>
                  </a:solidFill>
                  <a:latin typeface="+mn-lt"/>
                </a:rPr>
                <a:t>te krijgen.</a:t>
              </a:r>
            </a:p>
          </p:txBody>
        </p:sp>
        <p:sp>
          <p:nvSpPr>
            <p:cNvPr id="52" name="Ovaal 51"/>
            <p:cNvSpPr/>
            <p:nvPr/>
          </p:nvSpPr>
          <p:spPr>
            <a:xfrm>
              <a:off x="8373675" y="3632082"/>
              <a:ext cx="195270" cy="195270"/>
            </a:xfrm>
            <a:prstGeom prst="ellipse">
              <a:avLst/>
            </a:prstGeom>
            <a:solidFill>
              <a:schemeClr val="bg1">
                <a:alpha val="0"/>
              </a:schemeClr>
            </a:solidFill>
            <a:ln w="19050">
              <a:solidFill>
                <a:srgbClr val="0096A5"/>
              </a:solidFill>
            </a:ln>
            <a:effectLst>
              <a:outerShdw dir="8100000" sx="105000" sy="105000" algn="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endParaRPr lang="nl-NL" sz="1800">
                <a:latin typeface="+mn-lt"/>
              </a:endParaRPr>
            </a:p>
          </p:txBody>
        </p:sp>
        <p:cxnSp>
          <p:nvCxnSpPr>
            <p:cNvPr id="53" name="Rechte verbindingslijn 52"/>
            <p:cNvCxnSpPr>
              <a:cxnSpLocks/>
              <a:endCxn id="52" idx="0"/>
            </p:cNvCxnSpPr>
            <p:nvPr/>
          </p:nvCxnSpPr>
          <p:spPr>
            <a:xfrm flipH="1">
              <a:off x="8471311" y="2392326"/>
              <a:ext cx="1341566" cy="1239756"/>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a:cxnSpLocks/>
              <a:stCxn id="55" idx="4"/>
              <a:endCxn id="52" idx="5"/>
            </p:cNvCxnSpPr>
            <p:nvPr/>
          </p:nvCxnSpPr>
          <p:spPr>
            <a:xfrm flipH="1" flipV="1">
              <a:off x="8540349" y="3798755"/>
              <a:ext cx="1884723" cy="39598"/>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pic>
          <p:nvPicPr>
            <p:cNvPr id="55" name="Afbeelding 54"/>
            <p:cNvPicPr>
              <a:picLocks noChangeAspect="1"/>
            </p:cNvPicPr>
            <p:nvPr/>
          </p:nvPicPr>
          <p:blipFill rotWithShape="1">
            <a:blip r:embed="rId7"/>
            <a:srcRect l="51619" t="50098" r="41512" b="25478"/>
            <a:stretch/>
          </p:blipFill>
          <p:spPr>
            <a:xfrm>
              <a:off x="9588624" y="2165459"/>
              <a:ext cx="1672894" cy="1672894"/>
            </a:xfrm>
            <a:prstGeom prst="ellipse">
              <a:avLst/>
            </a:prstGeom>
            <a:ln w="3175">
              <a:solidFill>
                <a:srgbClr val="0096A5"/>
              </a:solidFill>
            </a:ln>
            <a:effectLst>
              <a:outerShdw dir="8100000" sx="102000" sy="102000" algn="tr" rotWithShape="0">
                <a:prstClr val="black">
                  <a:alpha val="40000"/>
                </a:prstClr>
              </a:outerShdw>
            </a:effectLst>
          </p:spPr>
        </p:pic>
        <p:sp>
          <p:nvSpPr>
            <p:cNvPr id="56" name="Ovaal 55"/>
            <p:cNvSpPr/>
            <p:nvPr/>
          </p:nvSpPr>
          <p:spPr>
            <a:xfrm>
              <a:off x="8117980" y="4744072"/>
              <a:ext cx="313200" cy="3132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80000"/>
                </a:lnSpc>
                <a:spcBef>
                  <a:spcPts val="600"/>
                </a:spcBef>
                <a:spcAft>
                  <a:spcPts val="600"/>
                </a:spcAft>
              </a:pPr>
              <a:r>
                <a:rPr lang="en-US" sz="1000" b="1" cap="all" dirty="0">
                  <a:solidFill>
                    <a:schemeClr val="bg1"/>
                  </a:solidFill>
                  <a:latin typeface="+mn-lt"/>
                </a:rPr>
                <a:t>C</a:t>
              </a:r>
              <a:endParaRPr lang="nl-NL" sz="1000" b="1" cap="all" dirty="0">
                <a:solidFill>
                  <a:schemeClr val="bg1"/>
                </a:solidFill>
                <a:latin typeface="+mn-lt"/>
              </a:endParaRPr>
            </a:p>
          </p:txBody>
        </p:sp>
      </p:grpSp>
      <p:grpSp>
        <p:nvGrpSpPr>
          <p:cNvPr id="63" name="GRID" hidden="1"/>
          <p:cNvGrpSpPr/>
          <p:nvPr userDrawn="1"/>
        </p:nvGrpSpPr>
        <p:grpSpPr>
          <a:xfrm>
            <a:off x="0" y="0"/>
            <a:ext cx="12191999" cy="6858000"/>
            <a:chOff x="0" y="0"/>
            <a:chExt cx="12169774" cy="6858000"/>
          </a:xfrm>
        </p:grpSpPr>
        <p:sp>
          <p:nvSpPr>
            <p:cNvPr id="64" name="Rechthoek 63"/>
            <p:cNvSpPr/>
            <p:nvPr userDrawn="1"/>
          </p:nvSpPr>
          <p:spPr>
            <a:xfrm>
              <a:off x="0" y="6057304"/>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5" name="Rechthoek 64"/>
            <p:cNvSpPr/>
            <p:nvPr userDrawn="1"/>
          </p:nvSpPr>
          <p:spPr>
            <a:xfrm>
              <a:off x="0" y="0"/>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6" name="Rechthoek 65"/>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7" name="Rechthoek 66"/>
            <p:cNvSpPr/>
            <p:nvPr userDrawn="1"/>
          </p:nvSpPr>
          <p:spPr>
            <a:xfrm rot="5400000">
              <a:off x="8391004"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68" name="Rechthoek 67"/>
            <p:cNvSpPr/>
            <p:nvPr userDrawn="1"/>
          </p:nvSpPr>
          <p:spPr>
            <a:xfrm>
              <a:off x="0" y="1124808"/>
              <a:ext cx="12169774" cy="57600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69" name="Rechthoek 68"/>
            <p:cNvSpPr/>
            <p:nvPr userDrawn="1"/>
          </p:nvSpPr>
          <p:spPr>
            <a:xfrm rot="5400000">
              <a:off x="760320"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71" name="Rechthoek 70"/>
            <p:cNvSpPr/>
            <p:nvPr userDrawn="1"/>
          </p:nvSpPr>
          <p:spPr>
            <a:xfrm>
              <a:off x="0" y="4558336"/>
              <a:ext cx="12169774" cy="1802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4" name="Rechthoek 73"/>
            <p:cNvSpPr/>
            <p:nvPr userDrawn="1"/>
          </p:nvSpPr>
          <p:spPr>
            <a:xfrm rot="5400000">
              <a:off x="288408" y="5406273"/>
              <a:ext cx="1495007" cy="7025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5" name="Rechthoek 74"/>
            <p:cNvSpPr/>
            <p:nvPr userDrawn="1"/>
          </p:nvSpPr>
          <p:spPr>
            <a:xfrm rot="5400000">
              <a:off x="4146704" y="5320345"/>
              <a:ext cx="1495007" cy="7025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6" name="Rechthoek 75"/>
            <p:cNvSpPr/>
            <p:nvPr userDrawn="1"/>
          </p:nvSpPr>
          <p:spPr>
            <a:xfrm rot="5400000">
              <a:off x="4598789"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80" name="Rechthoek 79"/>
            <p:cNvSpPr/>
            <p:nvPr userDrawn="1"/>
          </p:nvSpPr>
          <p:spPr>
            <a:xfrm rot="5400000">
              <a:off x="7990288" y="5320345"/>
              <a:ext cx="1495007" cy="7025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1800"/>
            </a:p>
          </p:txBody>
        </p:sp>
      </p:grpSp>
      <p:sp>
        <p:nvSpPr>
          <p:cNvPr id="78" name="Tekstvak 77"/>
          <p:cNvSpPr txBox="1"/>
          <p:nvPr userDrawn="1"/>
        </p:nvSpPr>
        <p:spPr>
          <a:xfrm>
            <a:off x="1072994" y="4853681"/>
            <a:ext cx="2773568" cy="807854"/>
          </a:xfrm>
          <a:prstGeom prst="rect">
            <a:avLst/>
          </a:prstGeom>
          <a:noFill/>
        </p:spPr>
        <p:txBody>
          <a:bodyPr wrap="square" lIns="0" tIns="0" rIns="0" bIns="0" rtlCol="0">
            <a:noAutofit/>
          </a:bodyPr>
          <a:lstStyle/>
          <a:p>
            <a:pPr>
              <a:lnSpc>
                <a:spcPct val="90000"/>
              </a:lnSpc>
            </a:pPr>
            <a:r>
              <a:rPr lang="nl-NL" sz="1000" dirty="0">
                <a:solidFill>
                  <a:srgbClr val="44546A"/>
                </a:solidFill>
                <a:latin typeface="+mn-lt"/>
              </a:rPr>
              <a:t>Klik op </a:t>
            </a:r>
            <a:r>
              <a:rPr lang="nl-NL" sz="1000" b="1" dirty="0">
                <a:solidFill>
                  <a:srgbClr val="44546A"/>
                </a:solidFill>
                <a:latin typeface="+mn-lt"/>
              </a:rPr>
              <a:t>“nieuwe dia”</a:t>
            </a:r>
            <a:r>
              <a:rPr lang="nl-NL" sz="1000" dirty="0">
                <a:solidFill>
                  <a:srgbClr val="44546A"/>
                </a:solidFill>
                <a:latin typeface="+mn-lt"/>
              </a:rPr>
              <a:t> om een </a:t>
            </a:r>
            <a:r>
              <a:rPr lang="nl-NL" sz="1000" b="1" dirty="0">
                <a:solidFill>
                  <a:srgbClr val="44546A"/>
                </a:solidFill>
                <a:latin typeface="+mn-lt"/>
              </a:rPr>
              <a:t>template</a:t>
            </a:r>
            <a:r>
              <a:rPr lang="nl-NL" sz="1000" dirty="0">
                <a:solidFill>
                  <a:srgbClr val="44546A"/>
                </a:solidFill>
                <a:latin typeface="+mn-lt"/>
              </a:rPr>
              <a:t> </a:t>
            </a:r>
            <a:br>
              <a:rPr lang="nl-NL" sz="1000" dirty="0">
                <a:solidFill>
                  <a:srgbClr val="44546A"/>
                </a:solidFill>
                <a:latin typeface="+mn-lt"/>
              </a:rPr>
            </a:br>
            <a:r>
              <a:rPr lang="nl-NL" sz="1000" dirty="0">
                <a:solidFill>
                  <a:srgbClr val="44546A"/>
                </a:solidFill>
                <a:latin typeface="+mn-lt"/>
              </a:rPr>
              <a:t>slide toe te voegen.</a:t>
            </a:r>
            <a:endParaRPr lang="en-GB" sz="1000" dirty="0">
              <a:solidFill>
                <a:srgbClr val="44546A"/>
              </a:solidFill>
              <a:latin typeface="+mn-lt"/>
            </a:endParaRPr>
          </a:p>
        </p:txBody>
      </p:sp>
      <p:sp>
        <p:nvSpPr>
          <p:cNvPr id="79" name="Tekstvak 78"/>
          <p:cNvSpPr txBox="1"/>
          <p:nvPr userDrawn="1"/>
        </p:nvSpPr>
        <p:spPr>
          <a:xfrm>
            <a:off x="4935951" y="4853681"/>
            <a:ext cx="2748843" cy="750430"/>
          </a:xfrm>
          <a:prstGeom prst="rect">
            <a:avLst/>
          </a:prstGeom>
          <a:noFill/>
        </p:spPr>
        <p:txBody>
          <a:bodyPr wrap="square" lIns="0" tIns="0" rIns="0" bIns="0" rtlCol="0">
            <a:noAutofit/>
          </a:bodyPr>
          <a:lstStyle>
            <a:defPPr>
              <a:defRPr lang="nl-NL"/>
            </a:defPPr>
            <a:lvl1pPr>
              <a:lnSpc>
                <a:spcPct val="90000"/>
              </a:lnSpc>
              <a:defRPr sz="1050">
                <a:solidFill>
                  <a:srgbClr val="44546A"/>
                </a:solidFill>
              </a:defRPr>
            </a:lvl1pPr>
          </a:lstStyle>
          <a:p>
            <a:pPr lvl="0"/>
            <a:r>
              <a:rPr lang="nl-NL" sz="1000" b="1" dirty="0">
                <a:solidFill>
                  <a:srgbClr val="FF7800"/>
                </a:solidFill>
                <a:latin typeface="+mn-lt"/>
              </a:rPr>
              <a:t>Let op: </a:t>
            </a:r>
            <a:r>
              <a:rPr lang="nl-NL" sz="1000" dirty="0">
                <a:latin typeface="+mn-lt"/>
              </a:rPr>
              <a:t/>
            </a:r>
            <a:br>
              <a:rPr lang="nl-NL" sz="1000" dirty="0">
                <a:latin typeface="+mn-lt"/>
              </a:rPr>
            </a:br>
            <a:r>
              <a:rPr lang="nl-NL" sz="1000" dirty="0">
                <a:solidFill>
                  <a:srgbClr val="44546A"/>
                </a:solidFill>
                <a:latin typeface="+mn-lt"/>
              </a:rPr>
              <a:t>Het is </a:t>
            </a:r>
            <a:r>
              <a:rPr lang="nl-NL" sz="1000" b="1" u="sng" dirty="0">
                <a:solidFill>
                  <a:srgbClr val="44546A"/>
                </a:solidFill>
                <a:latin typeface="+mn-lt"/>
              </a:rPr>
              <a:t>niet</a:t>
            </a:r>
            <a:r>
              <a:rPr lang="nl-NL" sz="1000" dirty="0">
                <a:solidFill>
                  <a:srgbClr val="44546A"/>
                </a:solidFill>
                <a:latin typeface="+mn-lt"/>
              </a:rPr>
              <a:t> mogelijk een slide te kopiëren </a:t>
            </a:r>
            <a:br>
              <a:rPr lang="nl-NL" sz="1000" dirty="0">
                <a:solidFill>
                  <a:srgbClr val="44546A"/>
                </a:solidFill>
                <a:latin typeface="+mn-lt"/>
              </a:rPr>
            </a:br>
            <a:r>
              <a:rPr lang="nl-NL" sz="1000" dirty="0">
                <a:solidFill>
                  <a:srgbClr val="44546A"/>
                </a:solidFill>
                <a:latin typeface="+mn-lt"/>
              </a:rPr>
              <a:t>met een </a:t>
            </a:r>
            <a:r>
              <a:rPr lang="nl-NL" sz="1000" b="1" dirty="0">
                <a:solidFill>
                  <a:srgbClr val="44546A"/>
                </a:solidFill>
                <a:latin typeface="+mn-lt"/>
              </a:rPr>
              <a:t>andere</a:t>
            </a:r>
            <a:r>
              <a:rPr lang="nl-NL" sz="1000" dirty="0">
                <a:solidFill>
                  <a:srgbClr val="44546A"/>
                </a:solidFill>
                <a:latin typeface="+mn-lt"/>
              </a:rPr>
              <a:t> opmaak. Teksten en andere objecten dienen </a:t>
            </a:r>
            <a:r>
              <a:rPr lang="nl-NL" sz="1000" b="1" dirty="0">
                <a:solidFill>
                  <a:srgbClr val="FF7800"/>
                </a:solidFill>
                <a:latin typeface="+mn-lt"/>
              </a:rPr>
              <a:t>één-voor-één</a:t>
            </a:r>
            <a:r>
              <a:rPr lang="nl-NL" sz="1000" dirty="0">
                <a:solidFill>
                  <a:srgbClr val="44546A"/>
                </a:solidFill>
                <a:latin typeface="+mn-lt"/>
              </a:rPr>
              <a:t> te worden over gekopieerd.</a:t>
            </a:r>
          </a:p>
        </p:txBody>
      </p:sp>
      <p:sp>
        <p:nvSpPr>
          <p:cNvPr id="77" name="Tijdelijke aanduiding voor tekst 58"/>
          <p:cNvSpPr txBox="1">
            <a:spLocks/>
          </p:cNvSpPr>
          <p:nvPr userDrawn="1"/>
        </p:nvSpPr>
        <p:spPr>
          <a:xfrm>
            <a:off x="1" y="6750000"/>
            <a:ext cx="12192000" cy="108000"/>
          </a:xfrm>
          <a:prstGeom prst="rect">
            <a:avLst/>
          </a:prstGeom>
          <a:solidFill>
            <a:srgbClr val="0096A5"/>
          </a:solidFill>
          <a:effectLst>
            <a:innerShdw blurRad="114300" dist="38100" dir="16200000">
              <a:prstClr val="black">
                <a:alpha val="20000"/>
              </a:prstClr>
            </a:innerShdw>
          </a:effectLst>
        </p:spPr>
        <p:txBody>
          <a:bodyPr vert="horz" lIns="72000" tIns="108000" rIns="72000" bIns="36000" rtlCol="0" anchor="ctr">
            <a:noAutofit/>
          </a:bodyPr>
          <a:lstStyle>
            <a:lvl1pPr marL="180975" indent="-180975" algn="ctr"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lang="nl-NL" sz="2000" kern="1200" cap="all" baseline="0" smtClean="0">
                <a:solidFill>
                  <a:schemeClr val="bg1"/>
                </a:solidFill>
                <a:effectLst/>
                <a:latin typeface="+mj-lt"/>
                <a:ea typeface="+mn-ea"/>
                <a:cs typeface="+mn-cs"/>
              </a:defRPr>
            </a:lvl1pPr>
            <a:lvl2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solidFill>
                <a:latin typeface="+mn-lt"/>
                <a:ea typeface="+mn-ea"/>
                <a:cs typeface="+mn-cs"/>
              </a:defRPr>
            </a:lvl2pPr>
            <a:lvl3pPr marL="541338" indent="-180975"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lumMod val="40000"/>
                    <a:lumOff val="60000"/>
                  </a:schemeClr>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lang="nl-NL" sz="1600" b="0" i="0" kern="1200" smtClean="0">
                <a:solidFill>
                  <a:schemeClr val="accent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lang="en-US" sz="1400" b="0" i="0" kern="1200" cap="all" baseline="0">
                <a:solidFill>
                  <a:schemeClr val="accent1"/>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sz="1600" kern="1200">
                <a:solidFill>
                  <a:schemeClr val="accent1"/>
                </a:solidFill>
                <a:latin typeface="+mn-lt"/>
                <a:ea typeface="+mn-ea"/>
                <a:cs typeface="+mn-cs"/>
              </a:defRPr>
            </a:lvl6pPr>
            <a:lvl7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sz="1600" kern="1200">
                <a:solidFill>
                  <a:schemeClr val="accent1"/>
                </a:solidFill>
                <a:latin typeface="+mn-lt"/>
                <a:ea typeface="+mn-ea"/>
                <a:cs typeface="+mn-cs"/>
              </a:defRPr>
            </a:lvl7pPr>
            <a:lvl8pPr marL="541338" indent="-180975"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600" b="0" kern="1200">
                <a:solidFill>
                  <a:schemeClr val="accent1"/>
                </a:solidFill>
                <a:latin typeface="+mn-lt"/>
                <a:ea typeface="+mn-ea"/>
                <a:cs typeface="+mn-cs"/>
              </a:defRPr>
            </a:lvl9pPr>
          </a:lstStyle>
          <a:p>
            <a:pPr marL="0" indent="0">
              <a:buNone/>
            </a:pPr>
            <a:endParaRPr lang="nl-NL" sz="2000" dirty="0"/>
          </a:p>
        </p:txBody>
      </p:sp>
      <p:cxnSp>
        <p:nvCxnSpPr>
          <p:cNvPr id="62" name="Rechte verbindingslijn 61"/>
          <p:cNvCxnSpPr>
            <a:cxnSpLocks/>
          </p:cNvCxnSpPr>
          <p:nvPr userDrawn="1"/>
        </p:nvCxnSpPr>
        <p:spPr>
          <a:xfrm>
            <a:off x="693962" y="1124808"/>
            <a:ext cx="9946827" cy="0"/>
          </a:xfrm>
          <a:prstGeom prst="line">
            <a:avLst/>
          </a:prstGeom>
          <a:ln w="12700">
            <a:solidFill>
              <a:srgbClr val="E7E6E6"/>
            </a:solidFill>
          </a:ln>
        </p:spPr>
        <p:style>
          <a:lnRef idx="1">
            <a:schemeClr val="accent1"/>
          </a:lnRef>
          <a:fillRef idx="0">
            <a:schemeClr val="accent1"/>
          </a:fillRef>
          <a:effectRef idx="0">
            <a:schemeClr val="accent1"/>
          </a:effectRef>
          <a:fontRef idx="minor">
            <a:schemeClr val="tx1"/>
          </a:fontRef>
        </p:style>
      </p:cxnSp>
      <p:sp>
        <p:nvSpPr>
          <p:cNvPr id="82" name="Vrije vorm 308"/>
          <p:cNvSpPr/>
          <p:nvPr userDrawn="1"/>
        </p:nvSpPr>
        <p:spPr>
          <a:xfrm>
            <a:off x="11056395" y="692697"/>
            <a:ext cx="434787" cy="433993"/>
          </a:xfrm>
          <a:custGeom>
            <a:avLst/>
            <a:gdLst>
              <a:gd name="connsiteX0" fmla="*/ 3160837 w 6321674"/>
              <a:gd name="connsiteY0" fmla="*/ 0 h 6321674"/>
              <a:gd name="connsiteX1" fmla="*/ 6321674 w 6321674"/>
              <a:gd name="connsiteY1" fmla="*/ 3160837 h 6321674"/>
              <a:gd name="connsiteX2" fmla="*/ 6073280 w 6321674"/>
              <a:gd name="connsiteY2" fmla="*/ 4391178 h 6321674"/>
              <a:gd name="connsiteX3" fmla="*/ 6050767 w 6321674"/>
              <a:gd name="connsiteY3" fmla="*/ 4437912 h 6321674"/>
              <a:gd name="connsiteX4" fmla="*/ 5808464 w 6321674"/>
              <a:gd name="connsiteY4" fmla="*/ 4437912 h 6321674"/>
              <a:gd name="connsiteX5" fmla="*/ 4886641 w 6321674"/>
              <a:gd name="connsiteY5" fmla="*/ 3516089 h 6321674"/>
              <a:gd name="connsiteX6" fmla="*/ 4886641 w 6321674"/>
              <a:gd name="connsiteY6" fmla="*/ 2976234 h 6321674"/>
              <a:gd name="connsiteX7" fmla="*/ 4861424 w 6321674"/>
              <a:gd name="connsiteY7" fmla="*/ 2811002 h 6321674"/>
              <a:gd name="connsiteX8" fmla="*/ 3160837 w 6321674"/>
              <a:gd name="connsiteY8" fmla="*/ 1424984 h 6321674"/>
              <a:gd name="connsiteX9" fmla="*/ 1759746 w 6321674"/>
              <a:gd name="connsiteY9" fmla="*/ 1424984 h 6321674"/>
              <a:gd name="connsiteX10" fmla="*/ 2750811 w 6321674"/>
              <a:gd name="connsiteY10" fmla="*/ 2416049 h 6321674"/>
              <a:gd name="connsiteX11" fmla="*/ 2828413 w 6321674"/>
              <a:gd name="connsiteY11" fmla="*/ 2373928 h 6321674"/>
              <a:gd name="connsiteX12" fmla="*/ 3160836 w 6321674"/>
              <a:gd name="connsiteY12" fmla="*/ 2306815 h 6321674"/>
              <a:gd name="connsiteX13" fmla="*/ 4014858 w 6321674"/>
              <a:gd name="connsiteY13" fmla="*/ 3160837 h 6321674"/>
              <a:gd name="connsiteX14" fmla="*/ 3947745 w 6321674"/>
              <a:gd name="connsiteY14" fmla="*/ 3493261 h 6321674"/>
              <a:gd name="connsiteX15" fmla="*/ 3905624 w 6321674"/>
              <a:gd name="connsiteY15" fmla="*/ 3570862 h 6321674"/>
              <a:gd name="connsiteX16" fmla="*/ 4978204 w 6321674"/>
              <a:gd name="connsiteY16" fmla="*/ 4651491 h 6321674"/>
              <a:gd name="connsiteX17" fmla="*/ 5564528 w 6321674"/>
              <a:gd name="connsiteY17" fmla="*/ 4886642 h 6321674"/>
              <a:gd name="connsiteX18" fmla="*/ 5807033 w 6321674"/>
              <a:gd name="connsiteY18" fmla="*/ 4886642 h 6321674"/>
              <a:gd name="connsiteX19" fmla="*/ 5781853 w 6321674"/>
              <a:gd name="connsiteY19" fmla="*/ 4928091 h 6321674"/>
              <a:gd name="connsiteX20" fmla="*/ 3160837 w 6321674"/>
              <a:gd name="connsiteY20" fmla="*/ 6321674 h 6321674"/>
              <a:gd name="connsiteX21" fmla="*/ 0 w 6321674"/>
              <a:gd name="connsiteY21" fmla="*/ 3160837 h 6321674"/>
              <a:gd name="connsiteX22" fmla="*/ 248395 w 6321674"/>
              <a:gd name="connsiteY22" fmla="*/ 1930497 h 6321674"/>
              <a:gd name="connsiteX23" fmla="*/ 278958 w 6321674"/>
              <a:gd name="connsiteY23" fmla="*/ 1867050 h 6321674"/>
              <a:gd name="connsiteX24" fmla="*/ 523257 w 6321674"/>
              <a:gd name="connsiteY24" fmla="*/ 1867050 h 6321674"/>
              <a:gd name="connsiteX25" fmla="*/ 1445080 w 6321674"/>
              <a:gd name="connsiteY25" fmla="*/ 2788873 h 6321674"/>
              <a:gd name="connsiteX26" fmla="*/ 1445080 w 6321674"/>
              <a:gd name="connsiteY26" fmla="*/ 3411271 h 6321674"/>
              <a:gd name="connsiteX27" fmla="*/ 1460251 w 6321674"/>
              <a:gd name="connsiteY27" fmla="*/ 3510672 h 6321674"/>
              <a:gd name="connsiteX28" fmla="*/ 3160837 w 6321674"/>
              <a:gd name="connsiteY28" fmla="*/ 4896690 h 6321674"/>
              <a:gd name="connsiteX29" fmla="*/ 4561928 w 6321674"/>
              <a:gd name="connsiteY29" fmla="*/ 4896690 h 6321674"/>
              <a:gd name="connsiteX30" fmla="*/ 3570862 w 6321674"/>
              <a:gd name="connsiteY30" fmla="*/ 3905624 h 6321674"/>
              <a:gd name="connsiteX31" fmla="*/ 3493260 w 6321674"/>
              <a:gd name="connsiteY31" fmla="*/ 3947745 h 6321674"/>
              <a:gd name="connsiteX32" fmla="*/ 3160836 w 6321674"/>
              <a:gd name="connsiteY32" fmla="*/ 4014859 h 6321674"/>
              <a:gd name="connsiteX33" fmla="*/ 2306814 w 6321674"/>
              <a:gd name="connsiteY33" fmla="*/ 3160837 h 6321674"/>
              <a:gd name="connsiteX34" fmla="*/ 2373928 w 6321674"/>
              <a:gd name="connsiteY34" fmla="*/ 2828413 h 6321674"/>
              <a:gd name="connsiteX35" fmla="*/ 2416050 w 6321674"/>
              <a:gd name="connsiteY35" fmla="*/ 2750811 h 6321674"/>
              <a:gd name="connsiteX36" fmla="*/ 1433758 w 6321674"/>
              <a:gd name="connsiteY36" fmla="*/ 1759384 h 6321674"/>
              <a:gd name="connsiteX37" fmla="*/ 731545 w 6321674"/>
              <a:gd name="connsiteY37" fmla="*/ 1403612 h 6321674"/>
              <a:gd name="connsiteX38" fmla="*/ 533729 w 6321674"/>
              <a:gd name="connsiteY38" fmla="*/ 1403612 h 6321674"/>
              <a:gd name="connsiteX39" fmla="*/ 539822 w 6321674"/>
              <a:gd name="connsiteY39" fmla="*/ 1393583 h 6321674"/>
              <a:gd name="connsiteX40" fmla="*/ 3160837 w 6321674"/>
              <a:gd name="connsiteY40" fmla="*/ 0 h 632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21674" h="6321674">
                <a:moveTo>
                  <a:pt x="3160837" y="0"/>
                </a:moveTo>
                <a:cubicBezTo>
                  <a:pt x="4906519" y="0"/>
                  <a:pt x="6321674" y="1415155"/>
                  <a:pt x="6321674" y="3160837"/>
                </a:cubicBezTo>
                <a:cubicBezTo>
                  <a:pt x="6321674" y="3597258"/>
                  <a:pt x="6233227" y="4013020"/>
                  <a:pt x="6073280" y="4391178"/>
                </a:cubicBezTo>
                <a:lnTo>
                  <a:pt x="6050767" y="4437912"/>
                </a:lnTo>
                <a:lnTo>
                  <a:pt x="5808464" y="4437912"/>
                </a:lnTo>
                <a:cubicBezTo>
                  <a:pt x="5299355" y="4437912"/>
                  <a:pt x="4886641" y="4025198"/>
                  <a:pt x="4886641" y="3516089"/>
                </a:cubicBezTo>
                <a:lnTo>
                  <a:pt x="4886641" y="2976234"/>
                </a:lnTo>
                <a:lnTo>
                  <a:pt x="4861424" y="2811002"/>
                </a:lnTo>
                <a:cubicBezTo>
                  <a:pt x="4699562" y="2020003"/>
                  <a:pt x="3999687" y="1424984"/>
                  <a:pt x="3160837" y="1424984"/>
                </a:cubicBezTo>
                <a:lnTo>
                  <a:pt x="1759746" y="1424984"/>
                </a:lnTo>
                <a:lnTo>
                  <a:pt x="2750811" y="2416049"/>
                </a:lnTo>
                <a:lnTo>
                  <a:pt x="2828413" y="2373928"/>
                </a:lnTo>
                <a:cubicBezTo>
                  <a:pt x="2930586" y="2330712"/>
                  <a:pt x="3042921" y="2306815"/>
                  <a:pt x="3160836" y="2306815"/>
                </a:cubicBezTo>
                <a:cubicBezTo>
                  <a:pt x="3632499" y="2306815"/>
                  <a:pt x="4014858" y="2689174"/>
                  <a:pt x="4014858" y="3160837"/>
                </a:cubicBezTo>
                <a:cubicBezTo>
                  <a:pt x="4014858" y="3278753"/>
                  <a:pt x="3990961" y="3391087"/>
                  <a:pt x="3947745" y="3493261"/>
                </a:cubicBezTo>
                <a:lnTo>
                  <a:pt x="3905624" y="3570862"/>
                </a:lnTo>
                <a:lnTo>
                  <a:pt x="4978204" y="4651491"/>
                </a:lnTo>
                <a:cubicBezTo>
                  <a:pt x="5125286" y="4798573"/>
                  <a:pt x="5340089" y="4886642"/>
                  <a:pt x="5564528" y="4886642"/>
                </a:cubicBezTo>
                <a:lnTo>
                  <a:pt x="5807033" y="4886642"/>
                </a:lnTo>
                <a:lnTo>
                  <a:pt x="5781853" y="4928091"/>
                </a:lnTo>
                <a:cubicBezTo>
                  <a:pt x="5213828" y="5768879"/>
                  <a:pt x="4251889" y="6321674"/>
                  <a:pt x="3160837" y="6321674"/>
                </a:cubicBezTo>
                <a:cubicBezTo>
                  <a:pt x="1415155" y="6321674"/>
                  <a:pt x="0" y="4906519"/>
                  <a:pt x="0" y="3160837"/>
                </a:cubicBezTo>
                <a:cubicBezTo>
                  <a:pt x="0" y="2724417"/>
                  <a:pt x="88448" y="2308654"/>
                  <a:pt x="248395" y="1930497"/>
                </a:cubicBezTo>
                <a:lnTo>
                  <a:pt x="278958" y="1867050"/>
                </a:lnTo>
                <a:lnTo>
                  <a:pt x="523257" y="1867050"/>
                </a:lnTo>
                <a:cubicBezTo>
                  <a:pt x="1032366" y="1867050"/>
                  <a:pt x="1445080" y="2279764"/>
                  <a:pt x="1445080" y="2788873"/>
                </a:cubicBezTo>
                <a:lnTo>
                  <a:pt x="1445080" y="3411271"/>
                </a:lnTo>
                <a:lnTo>
                  <a:pt x="1460251" y="3510672"/>
                </a:lnTo>
                <a:cubicBezTo>
                  <a:pt x="1622113" y="4301671"/>
                  <a:pt x="2321988" y="4896690"/>
                  <a:pt x="3160837" y="4896690"/>
                </a:cubicBezTo>
                <a:lnTo>
                  <a:pt x="4561928" y="4896690"/>
                </a:lnTo>
                <a:lnTo>
                  <a:pt x="3570862" y="3905624"/>
                </a:lnTo>
                <a:lnTo>
                  <a:pt x="3493260" y="3947745"/>
                </a:lnTo>
                <a:cubicBezTo>
                  <a:pt x="3391086" y="3990961"/>
                  <a:pt x="3278752" y="4014859"/>
                  <a:pt x="3160836" y="4014859"/>
                </a:cubicBezTo>
                <a:cubicBezTo>
                  <a:pt x="2689173" y="4014859"/>
                  <a:pt x="2306814" y="3632500"/>
                  <a:pt x="2306814" y="3160837"/>
                </a:cubicBezTo>
                <a:cubicBezTo>
                  <a:pt x="2306814" y="3042921"/>
                  <a:pt x="2330712" y="2930587"/>
                  <a:pt x="2373928" y="2828413"/>
                </a:cubicBezTo>
                <a:lnTo>
                  <a:pt x="2416050" y="2750811"/>
                </a:lnTo>
                <a:lnTo>
                  <a:pt x="1433758" y="1759384"/>
                </a:lnTo>
                <a:cubicBezTo>
                  <a:pt x="1244033" y="1545756"/>
                  <a:pt x="1012094" y="1403612"/>
                  <a:pt x="731545" y="1403612"/>
                </a:cubicBezTo>
                <a:lnTo>
                  <a:pt x="533729" y="1403612"/>
                </a:lnTo>
                <a:lnTo>
                  <a:pt x="539822" y="1393583"/>
                </a:lnTo>
                <a:cubicBezTo>
                  <a:pt x="1107847" y="552795"/>
                  <a:pt x="2069786" y="0"/>
                  <a:pt x="3160837" y="0"/>
                </a:cubicBez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sp>
        <p:nvSpPr>
          <p:cNvPr id="81" name="Tekstvak 80"/>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Instructie dia #2</a:t>
            </a:r>
          </a:p>
        </p:txBody>
      </p:sp>
    </p:spTree>
    <p:extLst>
      <p:ext uri="{BB962C8B-B14F-4D97-AF65-F5344CB8AC3E}">
        <p14:creationId xmlns:p14="http://schemas.microsoft.com/office/powerpoint/2010/main" val="2498584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orpagina #3">
    <p:spTree>
      <p:nvGrpSpPr>
        <p:cNvPr id="1" name=""/>
        <p:cNvGrpSpPr/>
        <p:nvPr/>
      </p:nvGrpSpPr>
      <p:grpSpPr>
        <a:xfrm>
          <a:off x="0" y="0"/>
          <a:ext cx="0" cy="0"/>
          <a:chOff x="0" y="0"/>
          <a:chExt cx="0" cy="0"/>
        </a:xfrm>
      </p:grpSpPr>
      <p:sp>
        <p:nvSpPr>
          <p:cNvPr id="20" name="Tijdelijke aanduiding voor afbeelding 19"/>
          <p:cNvSpPr>
            <a:spLocks noGrp="1"/>
          </p:cNvSpPr>
          <p:nvPr>
            <p:ph type="pic" sz="quarter" idx="10" hasCustomPrompt="1"/>
          </p:nvPr>
        </p:nvSpPr>
        <p:spPr>
          <a:xfrm>
            <a:off x="392243" y="1538037"/>
            <a:ext cx="11402517" cy="4359628"/>
          </a:xfrm>
          <a:custGeom>
            <a:avLst/>
            <a:gdLst>
              <a:gd name="connsiteX0" fmla="*/ 11401666 w 11402517"/>
              <a:gd name="connsiteY0" fmla="*/ 0 h 4359628"/>
              <a:gd name="connsiteX1" fmla="*/ 11402517 w 11402517"/>
              <a:gd name="connsiteY1" fmla="*/ 2913253 h 4359628"/>
              <a:gd name="connsiteX2" fmla="*/ 9971504 w 11402517"/>
              <a:gd name="connsiteY2" fmla="*/ 4344266 h 4359628"/>
              <a:gd name="connsiteX3" fmla="*/ 0 w 11402517"/>
              <a:gd name="connsiteY3" fmla="*/ 4359628 h 4359628"/>
              <a:gd name="connsiteX4" fmla="*/ 0 w 11402517"/>
              <a:gd name="connsiteY4" fmla="*/ 23019 h 4359628"/>
              <a:gd name="connsiteX0" fmla="*/ 11401666 w 11402517"/>
              <a:gd name="connsiteY0" fmla="*/ 0 h 4359628"/>
              <a:gd name="connsiteX1" fmla="*/ 11402517 w 11402517"/>
              <a:gd name="connsiteY1" fmla="*/ 2913253 h 4359628"/>
              <a:gd name="connsiteX2" fmla="*/ 9971504 w 11402517"/>
              <a:gd name="connsiteY2" fmla="*/ 4344266 h 4359628"/>
              <a:gd name="connsiteX3" fmla="*/ 0 w 11402517"/>
              <a:gd name="connsiteY3" fmla="*/ 4359628 h 4359628"/>
              <a:gd name="connsiteX4" fmla="*/ 9727 w 11402517"/>
              <a:gd name="connsiteY4" fmla="*/ 3564 h 4359628"/>
              <a:gd name="connsiteX5" fmla="*/ 11401666 w 11402517"/>
              <a:gd name="connsiteY5" fmla="*/ 0 h 4359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02517" h="4359628">
                <a:moveTo>
                  <a:pt x="11401666" y="0"/>
                </a:moveTo>
                <a:cubicBezTo>
                  <a:pt x="11401950" y="971084"/>
                  <a:pt x="11402233" y="1942169"/>
                  <a:pt x="11402517" y="2913253"/>
                </a:cubicBezTo>
                <a:lnTo>
                  <a:pt x="9971504" y="4344266"/>
                </a:lnTo>
                <a:lnTo>
                  <a:pt x="0" y="4359628"/>
                </a:lnTo>
                <a:cubicBezTo>
                  <a:pt x="0" y="2914092"/>
                  <a:pt x="9727" y="1449100"/>
                  <a:pt x="9727" y="3564"/>
                </a:cubicBezTo>
                <a:lnTo>
                  <a:pt x="11401666" y="0"/>
                </a:lnTo>
                <a:close/>
              </a:path>
            </a:pathLst>
          </a:custGeom>
          <a:solidFill>
            <a:schemeClr val="bg1">
              <a:lumMod val="95000"/>
            </a:schemeClr>
          </a:solidFill>
        </p:spPr>
        <p:txBody>
          <a:bodyPr wrap="square" bIns="144000" anchor="ctr">
            <a:noAutofit/>
          </a:bodyPr>
          <a:lstStyle>
            <a:lvl1pPr marL="0" indent="0" algn="ctr">
              <a:lnSpc>
                <a:spcPct val="300000"/>
              </a:lnSpc>
              <a:buNone/>
              <a:defRPr sz="1400"/>
            </a:lvl1pPr>
          </a:lstStyle>
          <a:p>
            <a:r>
              <a:rPr lang="nl-NL" dirty="0"/>
              <a:t>Klik op het icoon om </a:t>
            </a:r>
            <a:br>
              <a:rPr lang="nl-NL" dirty="0"/>
            </a:br>
            <a:r>
              <a:rPr lang="nl-NL" dirty="0"/>
              <a:t>een afbeelding toe te voegen</a:t>
            </a:r>
          </a:p>
        </p:txBody>
      </p:sp>
      <p:sp>
        <p:nvSpPr>
          <p:cNvPr id="22" name="Vrije vorm: vorm 21"/>
          <p:cNvSpPr/>
          <p:nvPr userDrawn="1"/>
        </p:nvSpPr>
        <p:spPr>
          <a:xfrm>
            <a:off x="392243" y="5880100"/>
            <a:ext cx="9973707" cy="583156"/>
          </a:xfrm>
          <a:custGeom>
            <a:avLst/>
            <a:gdLst>
              <a:gd name="connsiteX0" fmla="*/ 0 w 9973707"/>
              <a:gd name="connsiteY0" fmla="*/ 0 h 583156"/>
              <a:gd name="connsiteX1" fmla="*/ 9973707 w 9973707"/>
              <a:gd name="connsiteY1" fmla="*/ 0 h 583156"/>
              <a:gd name="connsiteX2" fmla="*/ 9390551 w 9973707"/>
              <a:gd name="connsiteY2" fmla="*/ 583156 h 583156"/>
              <a:gd name="connsiteX3" fmla="*/ 0 w 9973707"/>
              <a:gd name="connsiteY3" fmla="*/ 583156 h 583156"/>
            </a:gdLst>
            <a:ahLst/>
            <a:cxnLst>
              <a:cxn ang="0">
                <a:pos x="connsiteX0" y="connsiteY0"/>
              </a:cxn>
              <a:cxn ang="0">
                <a:pos x="connsiteX1" y="connsiteY1"/>
              </a:cxn>
              <a:cxn ang="0">
                <a:pos x="connsiteX2" y="connsiteY2"/>
              </a:cxn>
              <a:cxn ang="0">
                <a:pos x="connsiteX3" y="connsiteY3"/>
              </a:cxn>
            </a:cxnLst>
            <a:rect l="l" t="t" r="r" b="b"/>
            <a:pathLst>
              <a:path w="9973707" h="583156">
                <a:moveTo>
                  <a:pt x="0" y="0"/>
                </a:moveTo>
                <a:lnTo>
                  <a:pt x="9973707" y="0"/>
                </a:lnTo>
                <a:lnTo>
                  <a:pt x="9390551" y="583156"/>
                </a:lnTo>
                <a:lnTo>
                  <a:pt x="0" y="58315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userDrawn="1">
            <p:ph type="ctrTitle" hasCustomPrompt="1"/>
          </p:nvPr>
        </p:nvSpPr>
        <p:spPr>
          <a:xfrm>
            <a:off x="1025695" y="4203335"/>
            <a:ext cx="6886405" cy="1676766"/>
          </a:xfrm>
        </p:spPr>
        <p:txBody>
          <a:bodyPr anchor="t"/>
          <a:lstStyle>
            <a:lvl1pPr algn="l">
              <a:defRPr sz="5800">
                <a:solidFill>
                  <a:schemeClr val="bg1"/>
                </a:solidFill>
              </a:defRPr>
            </a:lvl1pPr>
          </a:lstStyle>
          <a:p>
            <a:r>
              <a:rPr lang="nl-NL" dirty="0"/>
              <a:t>Titel</a:t>
            </a:r>
          </a:p>
        </p:txBody>
      </p:sp>
      <p:sp>
        <p:nvSpPr>
          <p:cNvPr id="3" name="Ondertitel 2"/>
          <p:cNvSpPr>
            <a:spLocks noGrp="1"/>
          </p:cNvSpPr>
          <p:nvPr userDrawn="1">
            <p:ph type="subTitle" idx="1" hasCustomPrompt="1"/>
          </p:nvPr>
        </p:nvSpPr>
        <p:spPr>
          <a:xfrm>
            <a:off x="1038395" y="3721943"/>
            <a:ext cx="6886405" cy="451050"/>
          </a:xfrm>
        </p:spPr>
        <p:txBody>
          <a:bodyPr/>
          <a:lstStyle>
            <a:lvl1pPr marL="0" indent="0" algn="l">
              <a:buNone/>
              <a:defRPr sz="29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 </a:t>
            </a:r>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Voorpagina #3</a:t>
            </a:r>
          </a:p>
        </p:txBody>
      </p:sp>
      <p:sp>
        <p:nvSpPr>
          <p:cNvPr id="37" name="Tijdelijke aanduiding voor tekst 36"/>
          <p:cNvSpPr>
            <a:spLocks noGrp="1"/>
          </p:cNvSpPr>
          <p:nvPr>
            <p:ph type="body" sz="quarter" idx="11" hasCustomPrompt="1"/>
          </p:nvPr>
        </p:nvSpPr>
        <p:spPr>
          <a:xfrm>
            <a:off x="8017641" y="2121387"/>
            <a:ext cx="3772357" cy="3772358"/>
          </a:xfrm>
          <a:custGeom>
            <a:avLst/>
            <a:gdLst>
              <a:gd name="connsiteX0" fmla="*/ 6879860 w 6879860"/>
              <a:gd name="connsiteY0" fmla="*/ 1322205 h 5094563"/>
              <a:gd name="connsiteX1" fmla="*/ 6879860 w 6879860"/>
              <a:gd name="connsiteY1" fmla="*/ 2404499 h 5094563"/>
              <a:gd name="connsiteX2" fmla="*/ 4191465 w 6879860"/>
              <a:gd name="connsiteY2" fmla="*/ 5092893 h 5094563"/>
              <a:gd name="connsiteX3" fmla="*/ 3107503 w 6879860"/>
              <a:gd name="connsiteY3" fmla="*/ 5094563 h 5094563"/>
              <a:gd name="connsiteX4" fmla="*/ 0 w 6879860"/>
              <a:gd name="connsiteY4" fmla="*/ 0 h 5094563"/>
              <a:gd name="connsiteX5" fmla="*/ 1333500 w 6879860"/>
              <a:gd name="connsiteY5" fmla="*/ 0 h 5094563"/>
              <a:gd name="connsiteX6" fmla="*/ 1333500 w 6879860"/>
              <a:gd name="connsiteY6" fmla="*/ 513681 h 5094563"/>
              <a:gd name="connsiteX7" fmla="*/ 0 w 6879860"/>
              <a:gd name="connsiteY7" fmla="*/ 513681 h 5094563"/>
              <a:gd name="connsiteX0" fmla="*/ 6879860 w 6879860"/>
              <a:gd name="connsiteY0" fmla="*/ 1322205 h 5094563"/>
              <a:gd name="connsiteX1" fmla="*/ 6879860 w 6879860"/>
              <a:gd name="connsiteY1" fmla="*/ 2404499 h 5094563"/>
              <a:gd name="connsiteX2" fmla="*/ 4191465 w 6879860"/>
              <a:gd name="connsiteY2" fmla="*/ 5092893 h 5094563"/>
              <a:gd name="connsiteX3" fmla="*/ 3107503 w 6879860"/>
              <a:gd name="connsiteY3" fmla="*/ 5094563 h 5094563"/>
              <a:gd name="connsiteX4" fmla="*/ 6879860 w 6879860"/>
              <a:gd name="connsiteY4" fmla="*/ 1322205 h 5094563"/>
              <a:gd name="connsiteX5" fmla="*/ 0 w 6879860"/>
              <a:gd name="connsiteY5" fmla="*/ 0 h 5094563"/>
              <a:gd name="connsiteX6" fmla="*/ 1333500 w 6879860"/>
              <a:gd name="connsiteY6" fmla="*/ 0 h 5094563"/>
              <a:gd name="connsiteX7" fmla="*/ 1333500 w 6879860"/>
              <a:gd name="connsiteY7" fmla="*/ 513681 h 5094563"/>
              <a:gd name="connsiteX8" fmla="*/ 0 w 6879860"/>
              <a:gd name="connsiteY8" fmla="*/ 513681 h 5094563"/>
              <a:gd name="connsiteX9" fmla="*/ 38100 w 6879860"/>
              <a:gd name="connsiteY9" fmla="*/ 513681 h 5094563"/>
              <a:gd name="connsiteX10" fmla="*/ 0 w 6879860"/>
              <a:gd name="connsiteY10" fmla="*/ 0 h 5094563"/>
              <a:gd name="connsiteX0" fmla="*/ 6879860 w 6879860"/>
              <a:gd name="connsiteY0" fmla="*/ 1322205 h 5094563"/>
              <a:gd name="connsiteX1" fmla="*/ 6879860 w 6879860"/>
              <a:gd name="connsiteY1" fmla="*/ 2404499 h 5094563"/>
              <a:gd name="connsiteX2" fmla="*/ 4191465 w 6879860"/>
              <a:gd name="connsiteY2" fmla="*/ 5092893 h 5094563"/>
              <a:gd name="connsiteX3" fmla="*/ 3107503 w 6879860"/>
              <a:gd name="connsiteY3" fmla="*/ 5094563 h 5094563"/>
              <a:gd name="connsiteX4" fmla="*/ 6879860 w 6879860"/>
              <a:gd name="connsiteY4" fmla="*/ 1322205 h 5094563"/>
              <a:gd name="connsiteX5" fmla="*/ 0 w 6879860"/>
              <a:gd name="connsiteY5" fmla="*/ 0 h 5094563"/>
              <a:gd name="connsiteX6" fmla="*/ 1333500 w 6879860"/>
              <a:gd name="connsiteY6" fmla="*/ 0 h 5094563"/>
              <a:gd name="connsiteX7" fmla="*/ 1333500 w 6879860"/>
              <a:gd name="connsiteY7" fmla="*/ 513681 h 5094563"/>
              <a:gd name="connsiteX8" fmla="*/ 0 w 6879860"/>
              <a:gd name="connsiteY8" fmla="*/ 513681 h 5094563"/>
              <a:gd name="connsiteX9" fmla="*/ 0 w 6879860"/>
              <a:gd name="connsiteY9" fmla="*/ 0 h 5094563"/>
              <a:gd name="connsiteX0" fmla="*/ 6879860 w 6879860"/>
              <a:gd name="connsiteY0" fmla="*/ 1322205 h 5094563"/>
              <a:gd name="connsiteX1" fmla="*/ 6879860 w 6879860"/>
              <a:gd name="connsiteY1" fmla="*/ 2404499 h 5094563"/>
              <a:gd name="connsiteX2" fmla="*/ 4191465 w 6879860"/>
              <a:gd name="connsiteY2" fmla="*/ 5092893 h 5094563"/>
              <a:gd name="connsiteX3" fmla="*/ 3107503 w 6879860"/>
              <a:gd name="connsiteY3" fmla="*/ 5094563 h 5094563"/>
              <a:gd name="connsiteX4" fmla="*/ 6879860 w 6879860"/>
              <a:gd name="connsiteY4" fmla="*/ 1322205 h 5094563"/>
              <a:gd name="connsiteX5" fmla="*/ 0 w 6879860"/>
              <a:gd name="connsiteY5" fmla="*/ 0 h 5094563"/>
              <a:gd name="connsiteX6" fmla="*/ 1333500 w 6879860"/>
              <a:gd name="connsiteY6" fmla="*/ 0 h 5094563"/>
              <a:gd name="connsiteX7" fmla="*/ 1333500 w 6879860"/>
              <a:gd name="connsiteY7" fmla="*/ 513681 h 5094563"/>
              <a:gd name="connsiteX8" fmla="*/ 0 w 6879860"/>
              <a:gd name="connsiteY8" fmla="*/ 0 h 5094563"/>
              <a:gd name="connsiteX0" fmla="*/ 6879860 w 6879860"/>
              <a:gd name="connsiteY0" fmla="*/ 1322205 h 5094563"/>
              <a:gd name="connsiteX1" fmla="*/ 6879860 w 6879860"/>
              <a:gd name="connsiteY1" fmla="*/ 2404499 h 5094563"/>
              <a:gd name="connsiteX2" fmla="*/ 4191465 w 6879860"/>
              <a:gd name="connsiteY2" fmla="*/ 5092893 h 5094563"/>
              <a:gd name="connsiteX3" fmla="*/ 3107503 w 6879860"/>
              <a:gd name="connsiteY3" fmla="*/ 5094563 h 5094563"/>
              <a:gd name="connsiteX4" fmla="*/ 6879860 w 6879860"/>
              <a:gd name="connsiteY4" fmla="*/ 1322205 h 5094563"/>
              <a:gd name="connsiteX5" fmla="*/ 0 w 6879860"/>
              <a:gd name="connsiteY5" fmla="*/ 0 h 5094563"/>
              <a:gd name="connsiteX6" fmla="*/ 1333500 w 6879860"/>
              <a:gd name="connsiteY6" fmla="*/ 0 h 5094563"/>
              <a:gd name="connsiteX7" fmla="*/ 0 w 6879860"/>
              <a:gd name="connsiteY7" fmla="*/ 0 h 5094563"/>
              <a:gd name="connsiteX0" fmla="*/ 3772357 w 3772357"/>
              <a:gd name="connsiteY0" fmla="*/ 0 h 3772358"/>
              <a:gd name="connsiteX1" fmla="*/ 3772357 w 3772357"/>
              <a:gd name="connsiteY1" fmla="*/ 1082294 h 3772358"/>
              <a:gd name="connsiteX2" fmla="*/ 1083962 w 3772357"/>
              <a:gd name="connsiteY2" fmla="*/ 3770688 h 3772358"/>
              <a:gd name="connsiteX3" fmla="*/ 0 w 3772357"/>
              <a:gd name="connsiteY3" fmla="*/ 3772358 h 3772358"/>
              <a:gd name="connsiteX4" fmla="*/ 3772357 w 3772357"/>
              <a:gd name="connsiteY4" fmla="*/ 0 h 377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2357" h="3772358">
                <a:moveTo>
                  <a:pt x="3772357" y="0"/>
                </a:moveTo>
                <a:lnTo>
                  <a:pt x="3772357" y="1082294"/>
                </a:lnTo>
                <a:lnTo>
                  <a:pt x="1083962" y="3770688"/>
                </a:lnTo>
                <a:lnTo>
                  <a:pt x="0" y="3772358"/>
                </a:lnTo>
                <a:lnTo>
                  <a:pt x="3772357" y="0"/>
                </a:lnTo>
                <a:close/>
              </a:path>
            </a:pathLst>
          </a:custGeom>
          <a:solidFill>
            <a:schemeClr val="accent4">
              <a:alpha val="50000"/>
            </a:schemeClr>
          </a:solidFill>
        </p:spPr>
        <p:txBody>
          <a:bodyPr wrap="square">
            <a:noAutofit/>
          </a:bodyPr>
          <a:lstStyle>
            <a:lvl1pPr marL="0" indent="0">
              <a:buNone/>
              <a:defRPr/>
            </a:lvl1pPr>
          </a:lstStyle>
          <a:p>
            <a:pPr lvl="0"/>
            <a:r>
              <a:rPr lang="nl-NL" dirty="0"/>
              <a:t> </a:t>
            </a:r>
          </a:p>
        </p:txBody>
      </p:sp>
      <p:sp>
        <p:nvSpPr>
          <p:cNvPr id="39" name="Tijdelijke aanduiding voor tekst 38"/>
          <p:cNvSpPr>
            <a:spLocks noGrp="1"/>
          </p:cNvSpPr>
          <p:nvPr>
            <p:ph type="body" sz="quarter" idx="12" hasCustomPrompt="1"/>
          </p:nvPr>
        </p:nvSpPr>
        <p:spPr>
          <a:xfrm>
            <a:off x="9099933" y="3201915"/>
            <a:ext cx="2690065" cy="2690064"/>
          </a:xfrm>
          <a:custGeom>
            <a:avLst/>
            <a:gdLst>
              <a:gd name="connsiteX0" fmla="*/ 8750757 w 8750757"/>
              <a:gd name="connsiteY0" fmla="*/ 1080528 h 3772358"/>
              <a:gd name="connsiteX1" fmla="*/ 8750757 w 8750757"/>
              <a:gd name="connsiteY1" fmla="*/ 2334665 h 3772358"/>
              <a:gd name="connsiteX2" fmla="*/ 7316765 w 8750757"/>
              <a:gd name="connsiteY2" fmla="*/ 3768657 h 3772358"/>
              <a:gd name="connsiteX3" fmla="*/ 6060692 w 8750757"/>
              <a:gd name="connsiteY3" fmla="*/ 3770592 h 3772358"/>
              <a:gd name="connsiteX4" fmla="*/ 3772357 w 8750757"/>
              <a:gd name="connsiteY4" fmla="*/ 0 h 3772358"/>
              <a:gd name="connsiteX5" fmla="*/ 3772357 w 8750757"/>
              <a:gd name="connsiteY5" fmla="*/ 1082294 h 3772358"/>
              <a:gd name="connsiteX6" fmla="*/ 1083962 w 8750757"/>
              <a:gd name="connsiteY6" fmla="*/ 3770688 h 3772358"/>
              <a:gd name="connsiteX7" fmla="*/ 0 w 8750757"/>
              <a:gd name="connsiteY7" fmla="*/ 3772358 h 3772358"/>
              <a:gd name="connsiteX0" fmla="*/ 8750757 w 8750757"/>
              <a:gd name="connsiteY0" fmla="*/ 0 h 2691830"/>
              <a:gd name="connsiteX1" fmla="*/ 8750757 w 8750757"/>
              <a:gd name="connsiteY1" fmla="*/ 1254137 h 2691830"/>
              <a:gd name="connsiteX2" fmla="*/ 7316765 w 8750757"/>
              <a:gd name="connsiteY2" fmla="*/ 2688129 h 2691830"/>
              <a:gd name="connsiteX3" fmla="*/ 6060692 w 8750757"/>
              <a:gd name="connsiteY3" fmla="*/ 2690064 h 2691830"/>
              <a:gd name="connsiteX4" fmla="*/ 8750757 w 8750757"/>
              <a:gd name="connsiteY4" fmla="*/ 0 h 2691830"/>
              <a:gd name="connsiteX5" fmla="*/ 0 w 8750757"/>
              <a:gd name="connsiteY5" fmla="*/ 2691830 h 2691830"/>
              <a:gd name="connsiteX6" fmla="*/ 3772357 w 8750757"/>
              <a:gd name="connsiteY6" fmla="*/ 1766 h 2691830"/>
              <a:gd name="connsiteX7" fmla="*/ 1083962 w 8750757"/>
              <a:gd name="connsiteY7" fmla="*/ 2690160 h 2691830"/>
              <a:gd name="connsiteX8" fmla="*/ 0 w 8750757"/>
              <a:gd name="connsiteY8" fmla="*/ 2691830 h 2691830"/>
              <a:gd name="connsiteX0" fmla="*/ 8750757 w 8750757"/>
              <a:gd name="connsiteY0" fmla="*/ 0 h 2691830"/>
              <a:gd name="connsiteX1" fmla="*/ 8750757 w 8750757"/>
              <a:gd name="connsiteY1" fmla="*/ 1254137 h 2691830"/>
              <a:gd name="connsiteX2" fmla="*/ 7316765 w 8750757"/>
              <a:gd name="connsiteY2" fmla="*/ 2688129 h 2691830"/>
              <a:gd name="connsiteX3" fmla="*/ 6060692 w 8750757"/>
              <a:gd name="connsiteY3" fmla="*/ 2690064 h 2691830"/>
              <a:gd name="connsiteX4" fmla="*/ 8750757 w 8750757"/>
              <a:gd name="connsiteY4" fmla="*/ 0 h 2691830"/>
              <a:gd name="connsiteX5" fmla="*/ 0 w 8750757"/>
              <a:gd name="connsiteY5" fmla="*/ 2691830 h 2691830"/>
              <a:gd name="connsiteX6" fmla="*/ 1083962 w 8750757"/>
              <a:gd name="connsiteY6" fmla="*/ 2690160 h 2691830"/>
              <a:gd name="connsiteX7" fmla="*/ 0 w 8750757"/>
              <a:gd name="connsiteY7" fmla="*/ 2691830 h 2691830"/>
              <a:gd name="connsiteX0" fmla="*/ 2690065 w 2690065"/>
              <a:gd name="connsiteY0" fmla="*/ 0 h 2690064"/>
              <a:gd name="connsiteX1" fmla="*/ 2690065 w 2690065"/>
              <a:gd name="connsiteY1" fmla="*/ 1254137 h 2690064"/>
              <a:gd name="connsiteX2" fmla="*/ 1256073 w 2690065"/>
              <a:gd name="connsiteY2" fmla="*/ 2688129 h 2690064"/>
              <a:gd name="connsiteX3" fmla="*/ 0 w 2690065"/>
              <a:gd name="connsiteY3" fmla="*/ 2690064 h 2690064"/>
              <a:gd name="connsiteX4" fmla="*/ 2690065 w 2690065"/>
              <a:gd name="connsiteY4" fmla="*/ 0 h 269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065" h="2690064">
                <a:moveTo>
                  <a:pt x="2690065" y="0"/>
                </a:moveTo>
                <a:lnTo>
                  <a:pt x="2690065" y="1254137"/>
                </a:lnTo>
                <a:lnTo>
                  <a:pt x="1256073" y="2688129"/>
                </a:lnTo>
                <a:lnTo>
                  <a:pt x="0" y="2690064"/>
                </a:lnTo>
                <a:lnTo>
                  <a:pt x="2690065" y="0"/>
                </a:lnTo>
                <a:close/>
              </a:path>
            </a:pathLst>
          </a:custGeom>
          <a:solidFill>
            <a:schemeClr val="accent4">
              <a:lumMod val="75000"/>
              <a:alpha val="75000"/>
            </a:schemeClr>
          </a:solidFill>
        </p:spPr>
        <p:txBody>
          <a:bodyPr wrap="square">
            <a:noAutofit/>
          </a:bodyPr>
          <a:lstStyle>
            <a:lvl1pPr marL="0" indent="0">
              <a:buNone/>
              <a:defRPr/>
            </a:lvl1pPr>
          </a:lstStyle>
          <a:p>
            <a:pPr lvl="0"/>
            <a:r>
              <a:rPr lang="nl-NL" dirty="0"/>
              <a:t> </a:t>
            </a:r>
          </a:p>
        </p:txBody>
      </p:sp>
      <p:sp>
        <p:nvSpPr>
          <p:cNvPr id="40" name="Tijdelijke aanduiding voor tekst 39"/>
          <p:cNvSpPr>
            <a:spLocks noGrp="1"/>
          </p:cNvSpPr>
          <p:nvPr>
            <p:ph type="body" sz="quarter" idx="13" hasCustomPrompt="1"/>
          </p:nvPr>
        </p:nvSpPr>
        <p:spPr>
          <a:xfrm>
            <a:off x="996548" y="363171"/>
            <a:ext cx="7372800" cy="1479600"/>
          </a:xfrm>
          <a:prstGeom prst="rect">
            <a:avLst/>
          </a:prstGeom>
          <a:blipFill>
            <a:blip r:embed="rId2"/>
            <a:stretch>
              <a:fillRect/>
            </a:stretch>
          </a:blipFill>
        </p:spPr>
        <p:txBody>
          <a:bodyPr wrap="square">
            <a:noAutofit/>
          </a:bodyPr>
          <a:lstStyle>
            <a:lvl1pPr marL="0" indent="0">
              <a:buNone/>
              <a:defRPr/>
            </a:lvl1pPr>
          </a:lstStyle>
          <a:p>
            <a:pPr lvl="0"/>
            <a:r>
              <a:rPr lang="nl-NL" dirty="0"/>
              <a:t> </a:t>
            </a:r>
          </a:p>
        </p:txBody>
      </p:sp>
      <p:sp>
        <p:nvSpPr>
          <p:cNvPr id="50" name="Vrije vorm: vorm 49"/>
          <p:cNvSpPr/>
          <p:nvPr userDrawn="1"/>
        </p:nvSpPr>
        <p:spPr>
          <a:xfrm>
            <a:off x="8534944" y="5880100"/>
            <a:ext cx="1831006" cy="583156"/>
          </a:xfrm>
          <a:custGeom>
            <a:avLst/>
            <a:gdLst>
              <a:gd name="connsiteX0" fmla="*/ 583156 w 1831006"/>
              <a:gd name="connsiteY0" fmla="*/ 0 h 583156"/>
              <a:gd name="connsiteX1" fmla="*/ 1831006 w 1831006"/>
              <a:gd name="connsiteY1" fmla="*/ 0 h 583156"/>
              <a:gd name="connsiteX2" fmla="*/ 1247850 w 1831006"/>
              <a:gd name="connsiteY2" fmla="*/ 583156 h 583156"/>
              <a:gd name="connsiteX3" fmla="*/ 0 w 1831006"/>
              <a:gd name="connsiteY3" fmla="*/ 583156 h 583156"/>
            </a:gdLst>
            <a:ahLst/>
            <a:cxnLst>
              <a:cxn ang="0">
                <a:pos x="connsiteX0" y="connsiteY0"/>
              </a:cxn>
              <a:cxn ang="0">
                <a:pos x="connsiteX1" y="connsiteY1"/>
              </a:cxn>
              <a:cxn ang="0">
                <a:pos x="connsiteX2" y="connsiteY2"/>
              </a:cxn>
              <a:cxn ang="0">
                <a:pos x="connsiteX3" y="connsiteY3"/>
              </a:cxn>
            </a:cxnLst>
            <a:rect l="l" t="t" r="r" b="b"/>
            <a:pathLst>
              <a:path w="1831006" h="583156">
                <a:moveTo>
                  <a:pt x="583156" y="0"/>
                </a:moveTo>
                <a:lnTo>
                  <a:pt x="1831006" y="0"/>
                </a:lnTo>
                <a:lnTo>
                  <a:pt x="1247850" y="583156"/>
                </a:lnTo>
                <a:lnTo>
                  <a:pt x="0" y="58315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nl-NL" dirty="0"/>
          </a:p>
        </p:txBody>
      </p:sp>
      <p:sp>
        <p:nvSpPr>
          <p:cNvPr id="53" name="Vrije vorm: vorm 52"/>
          <p:cNvSpPr/>
          <p:nvPr userDrawn="1"/>
        </p:nvSpPr>
        <p:spPr>
          <a:xfrm>
            <a:off x="7458772" y="5880100"/>
            <a:ext cx="1668928" cy="583156"/>
          </a:xfrm>
          <a:custGeom>
            <a:avLst/>
            <a:gdLst>
              <a:gd name="connsiteX0" fmla="*/ 583156 w 1668928"/>
              <a:gd name="connsiteY0" fmla="*/ 0 h 583156"/>
              <a:gd name="connsiteX1" fmla="*/ 1668928 w 1668928"/>
              <a:gd name="connsiteY1" fmla="*/ 0 h 583156"/>
              <a:gd name="connsiteX2" fmla="*/ 1085772 w 1668928"/>
              <a:gd name="connsiteY2" fmla="*/ 583156 h 583156"/>
              <a:gd name="connsiteX3" fmla="*/ 0 w 1668928"/>
              <a:gd name="connsiteY3" fmla="*/ 583156 h 583156"/>
            </a:gdLst>
            <a:ahLst/>
            <a:cxnLst>
              <a:cxn ang="0">
                <a:pos x="connsiteX0" y="connsiteY0"/>
              </a:cxn>
              <a:cxn ang="0">
                <a:pos x="connsiteX1" y="connsiteY1"/>
              </a:cxn>
              <a:cxn ang="0">
                <a:pos x="connsiteX2" y="connsiteY2"/>
              </a:cxn>
              <a:cxn ang="0">
                <a:pos x="connsiteX3" y="connsiteY3"/>
              </a:cxn>
            </a:cxnLst>
            <a:rect l="l" t="t" r="r" b="b"/>
            <a:pathLst>
              <a:path w="1668928" h="583156">
                <a:moveTo>
                  <a:pt x="583156" y="0"/>
                </a:moveTo>
                <a:lnTo>
                  <a:pt x="1668928" y="0"/>
                </a:lnTo>
                <a:lnTo>
                  <a:pt x="1085772" y="583156"/>
                </a:lnTo>
                <a:lnTo>
                  <a:pt x="0" y="5831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nl-NL" dirty="0"/>
          </a:p>
        </p:txBody>
      </p:sp>
      <p:grpSp>
        <p:nvGrpSpPr>
          <p:cNvPr id="15" name="Instructie"/>
          <p:cNvGrpSpPr/>
          <p:nvPr userDrawn="1"/>
        </p:nvGrpSpPr>
        <p:grpSpPr>
          <a:xfrm>
            <a:off x="12391603" y="1434"/>
            <a:ext cx="3183678" cy="5210064"/>
            <a:chOff x="12391603" y="1434"/>
            <a:chExt cx="3183678" cy="5210064"/>
          </a:xfrm>
        </p:grpSpPr>
        <p:pic>
          <p:nvPicPr>
            <p:cNvPr id="13" name="Afbeelding 12"/>
            <p:cNvPicPr>
              <a:picLocks noChangeAspect="1"/>
            </p:cNvPicPr>
            <p:nvPr userDrawn="1"/>
          </p:nvPicPr>
          <p:blipFill>
            <a:blip r:embed="rId3"/>
            <a:stretch>
              <a:fillRect/>
            </a:stretch>
          </p:blipFill>
          <p:spPr>
            <a:xfrm>
              <a:off x="12752523" y="3211740"/>
              <a:ext cx="1629688" cy="913903"/>
            </a:xfrm>
            <a:prstGeom prst="rect">
              <a:avLst/>
            </a:prstGeom>
          </p:spPr>
        </p:pic>
        <p:grpSp>
          <p:nvGrpSpPr>
            <p:cNvPr id="12" name="Instructie"/>
            <p:cNvGrpSpPr/>
            <p:nvPr userDrawn="1"/>
          </p:nvGrpSpPr>
          <p:grpSpPr>
            <a:xfrm>
              <a:off x="12391603" y="1434"/>
              <a:ext cx="3183678" cy="5210064"/>
              <a:chOff x="12391603" y="1434"/>
              <a:chExt cx="3183678" cy="5210064"/>
            </a:xfrm>
          </p:grpSpPr>
          <p:grpSp>
            <p:nvGrpSpPr>
              <p:cNvPr id="57" name="Instructie"/>
              <p:cNvGrpSpPr/>
              <p:nvPr userDrawn="1"/>
            </p:nvGrpSpPr>
            <p:grpSpPr>
              <a:xfrm>
                <a:off x="12391603" y="1434"/>
                <a:ext cx="3183678" cy="4334466"/>
                <a:chOff x="12391603" y="-17883"/>
                <a:chExt cx="3183678" cy="4334466"/>
              </a:xfrm>
            </p:grpSpPr>
            <p:sp>
              <p:nvSpPr>
                <p:cNvPr id="59" name="Rechthoek 58"/>
                <p:cNvSpPr/>
                <p:nvPr userDrawn="1"/>
              </p:nvSpPr>
              <p:spPr>
                <a:xfrm>
                  <a:off x="12397264" y="-17883"/>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a:t>
                  </a:r>
                </a:p>
              </p:txBody>
            </p:sp>
            <p:sp>
              <p:nvSpPr>
                <p:cNvPr id="60" name="Ovaal 59"/>
                <p:cNvSpPr/>
                <p:nvPr userDrawn="1"/>
              </p:nvSpPr>
              <p:spPr>
                <a:xfrm>
                  <a:off x="12391603" y="34860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62" name="Rechte verbindingslijn 61"/>
                <p:cNvCxnSpPr>
                  <a:cxnSpLocks/>
                </p:cNvCxnSpPr>
                <p:nvPr userDrawn="1"/>
              </p:nvCxnSpPr>
              <p:spPr>
                <a:xfrm>
                  <a:off x="12397263" y="223752"/>
                  <a:ext cx="3178017" cy="0"/>
                </a:xfrm>
                <a:prstGeom prst="line">
                  <a:avLst/>
                </a:prstGeom>
                <a:noFill/>
                <a:ln w="3175" cap="flat" cmpd="sng" algn="ctr">
                  <a:solidFill>
                    <a:schemeClr val="accent1"/>
                  </a:solidFill>
                  <a:prstDash val="solid"/>
                </a:ln>
                <a:effectLst/>
              </p:spPr>
            </p:cxnSp>
            <p:cxnSp>
              <p:nvCxnSpPr>
                <p:cNvPr id="64" name="Rechte verbindingslijn 63"/>
                <p:cNvCxnSpPr>
                  <a:cxnSpLocks/>
                </p:cNvCxnSpPr>
                <p:nvPr userDrawn="1"/>
              </p:nvCxnSpPr>
              <p:spPr>
                <a:xfrm>
                  <a:off x="12397263" y="1560050"/>
                  <a:ext cx="3178017" cy="0"/>
                </a:xfrm>
                <a:prstGeom prst="line">
                  <a:avLst/>
                </a:prstGeom>
                <a:noFill/>
                <a:ln w="3175" cap="flat" cmpd="sng" algn="ctr">
                  <a:solidFill>
                    <a:schemeClr val="accent1"/>
                  </a:solidFill>
                  <a:prstDash val="solid"/>
                </a:ln>
                <a:effectLst/>
              </p:spPr>
            </p:cxnSp>
            <p:sp>
              <p:nvSpPr>
                <p:cNvPr id="66" name="Rechthoek 65"/>
                <p:cNvSpPr/>
                <p:nvPr userDrawn="1"/>
              </p:nvSpPr>
              <p:spPr>
                <a:xfrm>
                  <a:off x="12757284" y="414669"/>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Klik op het pictogram om een nieuwe afbeelding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7" name="Rechte verbindingslijn 66"/>
                <p:cNvCxnSpPr>
                  <a:cxnSpLocks/>
                </p:cNvCxnSpPr>
                <p:nvPr userDrawn="1"/>
              </p:nvCxnSpPr>
              <p:spPr>
                <a:xfrm>
                  <a:off x="12397263" y="4316583"/>
                  <a:ext cx="3178017" cy="0"/>
                </a:xfrm>
                <a:prstGeom prst="line">
                  <a:avLst/>
                </a:prstGeom>
                <a:noFill/>
                <a:ln w="3175" cap="flat" cmpd="sng" algn="ctr">
                  <a:solidFill>
                    <a:schemeClr val="accent1"/>
                  </a:solidFill>
                  <a:prstDash val="solid"/>
                </a:ln>
                <a:effectLst/>
              </p:spPr>
            </p:cxnSp>
            <p:sp>
              <p:nvSpPr>
                <p:cNvPr id="68" name="Ovaal 67"/>
                <p:cNvSpPr/>
                <p:nvPr userDrawn="1"/>
              </p:nvSpPr>
              <p:spPr>
                <a:xfrm>
                  <a:off x="12391603" y="168851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69" name="Rechthoek 68"/>
                <p:cNvSpPr/>
                <p:nvPr userDrawn="1"/>
              </p:nvSpPr>
              <p:spPr>
                <a:xfrm>
                  <a:off x="12757284" y="1754578"/>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70" name="Groep 69"/>
                <p:cNvGrpSpPr/>
                <p:nvPr userDrawn="1"/>
              </p:nvGrpSpPr>
              <p:grpSpPr>
                <a:xfrm>
                  <a:off x="12757284" y="2166624"/>
                  <a:ext cx="825500" cy="209550"/>
                  <a:chOff x="12757284" y="2166624"/>
                  <a:chExt cx="825500" cy="209550"/>
                </a:xfrm>
              </p:grpSpPr>
              <p:sp>
                <p:nvSpPr>
                  <p:cNvPr id="103" name="Rechthoek 102"/>
                  <p:cNvSpPr/>
                  <p:nvPr userDrawn="1"/>
                </p:nvSpPr>
                <p:spPr>
                  <a:xfrm>
                    <a:off x="12757284" y="2166624"/>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04" name="Rechte verbindingslijn 103"/>
                  <p:cNvCxnSpPr/>
                  <p:nvPr userDrawn="1"/>
                </p:nvCxnSpPr>
                <p:spPr>
                  <a:xfrm>
                    <a:off x="13407929" y="2199024"/>
                    <a:ext cx="0" cy="142717"/>
                  </a:xfrm>
                  <a:prstGeom prst="line">
                    <a:avLst/>
                  </a:prstGeom>
                  <a:noFill/>
                  <a:ln w="3175" cap="flat" cmpd="sng" algn="ctr">
                    <a:solidFill>
                      <a:srgbClr val="44546A"/>
                    </a:solidFill>
                    <a:prstDash val="solid"/>
                  </a:ln>
                  <a:effectLst/>
                </p:spPr>
              </p:cxnSp>
              <p:sp>
                <p:nvSpPr>
                  <p:cNvPr id="105" name="Gelijkbenige driehoek 104"/>
                  <p:cNvSpPr/>
                  <p:nvPr userDrawn="1"/>
                </p:nvSpPr>
                <p:spPr>
                  <a:xfrm rot="10800000">
                    <a:off x="13448749" y="2250678"/>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71" name="Groep 70"/>
                <p:cNvGrpSpPr/>
                <p:nvPr userDrawn="1"/>
              </p:nvGrpSpPr>
              <p:grpSpPr>
                <a:xfrm>
                  <a:off x="12757284" y="1123743"/>
                  <a:ext cx="294789" cy="318834"/>
                  <a:chOff x="14466489" y="1001522"/>
                  <a:chExt cx="290627" cy="314333"/>
                </a:xfrm>
              </p:grpSpPr>
              <p:sp>
                <p:nvSpPr>
                  <p:cNvPr id="97" name="Rechthoek 96"/>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98" name="Ovaal 97"/>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9" name="Vrije vorm: vorm 98"/>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00" name="Rechthoek: afgeronde hoeken 99"/>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01" name="Rechte verbindingslijn 100"/>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2" name="Rechte verbindingslijn 101"/>
                  <p:cNvCxnSpPr>
                    <a:cxnSpLocks/>
                    <a:stCxn id="10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2" name="Ovaal 71"/>
                <p:cNvSpPr/>
                <p:nvPr userDrawn="1"/>
              </p:nvSpPr>
              <p:spPr>
                <a:xfrm>
                  <a:off x="12391603" y="261371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3" name="Rechthoek 72"/>
                <p:cNvSpPr/>
                <p:nvPr userDrawn="1"/>
              </p:nvSpPr>
              <p:spPr>
                <a:xfrm>
                  <a:off x="12757285" y="2679780"/>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4" name="Rechte verbindingslijn 73"/>
                <p:cNvCxnSpPr>
                  <a:cxnSpLocks/>
                </p:cNvCxnSpPr>
                <p:nvPr userDrawn="1"/>
              </p:nvCxnSpPr>
              <p:spPr>
                <a:xfrm>
                  <a:off x="12397263" y="2481906"/>
                  <a:ext cx="3178017" cy="0"/>
                </a:xfrm>
                <a:prstGeom prst="line">
                  <a:avLst/>
                </a:prstGeom>
                <a:noFill/>
                <a:ln w="3175" cap="flat" cmpd="sng" algn="ctr">
                  <a:solidFill>
                    <a:schemeClr val="accent1"/>
                  </a:solidFill>
                  <a:prstDash val="solid"/>
                </a:ln>
                <a:effectLst/>
              </p:spPr>
            </p:cxnSp>
            <p:grpSp>
              <p:nvGrpSpPr>
                <p:cNvPr id="75" name="Groep 74"/>
                <p:cNvGrpSpPr/>
                <p:nvPr userDrawn="1"/>
              </p:nvGrpSpPr>
              <p:grpSpPr>
                <a:xfrm>
                  <a:off x="13717198" y="3515867"/>
                  <a:ext cx="1195723" cy="678267"/>
                  <a:chOff x="12757284" y="3224292"/>
                  <a:chExt cx="1195723" cy="678267"/>
                </a:xfrm>
              </p:grpSpPr>
              <p:sp>
                <p:nvSpPr>
                  <p:cNvPr id="76" name="Rechthoek 75"/>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77" name="Rechthoek 76"/>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78" name="Groep 77"/>
                  <p:cNvGrpSpPr/>
                  <p:nvPr userDrawn="1"/>
                </p:nvGrpSpPr>
                <p:grpSpPr>
                  <a:xfrm>
                    <a:off x="12839234" y="3289794"/>
                    <a:ext cx="155951" cy="131922"/>
                    <a:chOff x="12968836" y="3354170"/>
                    <a:chExt cx="404806" cy="342433"/>
                  </a:xfrm>
                </p:grpSpPr>
                <p:sp>
                  <p:nvSpPr>
                    <p:cNvPr id="91" name="Rechthoek: afgeronde hoeken 90"/>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92" name="Rechthoek 91"/>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3" name="Rechthoek 92"/>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4" name="Rechthoek 93"/>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5" name="Rechthoek 94"/>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6" name="Rechthoek 95"/>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79" name="Groep 78"/>
                  <p:cNvGrpSpPr/>
                  <p:nvPr userDrawn="1"/>
                </p:nvGrpSpPr>
                <p:grpSpPr>
                  <a:xfrm>
                    <a:off x="12819679" y="3589117"/>
                    <a:ext cx="166739" cy="218963"/>
                    <a:chOff x="12940828" y="3950597"/>
                    <a:chExt cx="432813" cy="568367"/>
                  </a:xfrm>
                </p:grpSpPr>
                <p:grpSp>
                  <p:nvGrpSpPr>
                    <p:cNvPr id="83" name="Groep 82"/>
                    <p:cNvGrpSpPr/>
                    <p:nvPr userDrawn="1"/>
                  </p:nvGrpSpPr>
                  <p:grpSpPr>
                    <a:xfrm>
                      <a:off x="13000382" y="4006891"/>
                      <a:ext cx="373259" cy="315747"/>
                      <a:chOff x="12968836" y="3354170"/>
                      <a:chExt cx="404806" cy="342433"/>
                    </a:xfrm>
                  </p:grpSpPr>
                  <p:sp>
                    <p:nvSpPr>
                      <p:cNvPr id="85" name="Rechthoek: afgeronde hoeken 84"/>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86" name="Rechthoek 85"/>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87" name="Rechthoek 86"/>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88" name="Rechthoek 87"/>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89" name="Rechthoek 88"/>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90" name="Rechthoek 89"/>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84" name="Boog 83"/>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80" name="Tekstvak 79"/>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81" name="Tekstvak 80"/>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82"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3809921" y="3671228"/>
                    <a:ext cx="143086" cy="2313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06" name="Meer informatie"/>
              <p:cNvGrpSpPr/>
              <p:nvPr userDrawn="1"/>
            </p:nvGrpSpPr>
            <p:grpSpPr>
              <a:xfrm>
                <a:off x="12396764" y="4428225"/>
                <a:ext cx="3178515" cy="783273"/>
                <a:chOff x="-3741486" y="3359148"/>
                <a:chExt cx="3178515" cy="783273"/>
              </a:xfrm>
            </p:grpSpPr>
            <p:sp>
              <p:nvSpPr>
                <p:cNvPr id="107" name="Freeform 101"/>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dirty="0"/>
                </a:p>
              </p:txBody>
            </p:sp>
            <p:sp>
              <p:nvSpPr>
                <p:cNvPr id="108" name="Rechthoek 107"/>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‘Video instructies –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9" name="Rechte verbindingslijn 108"/>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grpSp>
      </p:grpSp>
    </p:spTree>
    <p:extLst>
      <p:ext uri="{BB962C8B-B14F-4D97-AF65-F5344CB8AC3E}">
        <p14:creationId xmlns:p14="http://schemas.microsoft.com/office/powerpoint/2010/main" val="171555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x2">
    <p:spTree>
      <p:nvGrpSpPr>
        <p:cNvPr id="1" name=""/>
        <p:cNvGrpSpPr/>
        <p:nvPr/>
      </p:nvGrpSpPr>
      <p:grpSpPr>
        <a:xfrm>
          <a:off x="0" y="0"/>
          <a:ext cx="0" cy="0"/>
          <a:chOff x="0" y="0"/>
          <a:chExt cx="0" cy="0"/>
        </a:xfrm>
      </p:grpSpPr>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Agenda x2</a:t>
            </a:r>
          </a:p>
        </p:txBody>
      </p:sp>
      <p:sp>
        <p:nvSpPr>
          <p:cNvPr id="39" name="Tijdelijke aanduiding voor verticale tekst 38"/>
          <p:cNvSpPr>
            <a:spLocks noGrp="1"/>
          </p:cNvSpPr>
          <p:nvPr>
            <p:ph type="body" orient="vert" idx="10" hasCustomPrompt="1"/>
          </p:nvPr>
        </p:nvSpPr>
        <p:spPr>
          <a:xfrm>
            <a:off x="394740" y="401414"/>
            <a:ext cx="5599310" cy="6070939"/>
          </a:xfrm>
          <a:custGeom>
            <a:avLst/>
            <a:gdLst>
              <a:gd name="connsiteX0" fmla="*/ 0 w 5599310"/>
              <a:gd name="connsiteY0" fmla="*/ 0 h 6070939"/>
              <a:gd name="connsiteX1" fmla="*/ 1892300 w 5599310"/>
              <a:gd name="connsiteY1" fmla="*/ 0 h 6070939"/>
              <a:gd name="connsiteX2" fmla="*/ 3707010 w 5599310"/>
              <a:gd name="connsiteY2" fmla="*/ 0 h 6070939"/>
              <a:gd name="connsiteX3" fmla="*/ 5599310 w 5599310"/>
              <a:gd name="connsiteY3" fmla="*/ 0 h 6070939"/>
              <a:gd name="connsiteX4" fmla="*/ 5599310 w 5599310"/>
              <a:gd name="connsiteY4" fmla="*/ 1257300 h 6070939"/>
              <a:gd name="connsiteX5" fmla="*/ 5599310 w 5599310"/>
              <a:gd name="connsiteY5" fmla="*/ 1984914 h 6070939"/>
              <a:gd name="connsiteX6" fmla="*/ 5599310 w 5599310"/>
              <a:gd name="connsiteY6" fmla="*/ 3111500 h 6070939"/>
              <a:gd name="connsiteX7" fmla="*/ 5599310 w 5599310"/>
              <a:gd name="connsiteY7" fmla="*/ 3242214 h 6070939"/>
              <a:gd name="connsiteX8" fmla="*/ 5599310 w 5599310"/>
              <a:gd name="connsiteY8" fmla="*/ 5096414 h 6070939"/>
              <a:gd name="connsiteX9" fmla="*/ 4624785 w 5599310"/>
              <a:gd name="connsiteY9" fmla="*/ 6070939 h 6070939"/>
              <a:gd name="connsiteX10" fmla="*/ 2732485 w 5599310"/>
              <a:gd name="connsiteY10" fmla="*/ 6070939 h 6070939"/>
              <a:gd name="connsiteX11" fmla="*/ 1892300 w 5599310"/>
              <a:gd name="connsiteY11" fmla="*/ 6070939 h 6070939"/>
              <a:gd name="connsiteX12" fmla="*/ 0 w 5599310"/>
              <a:gd name="connsiteY12" fmla="*/ 6070939 h 6070939"/>
              <a:gd name="connsiteX13" fmla="*/ 0 w 5599310"/>
              <a:gd name="connsiteY13" fmla="*/ 4216739 h 6070939"/>
              <a:gd name="connsiteX14" fmla="*/ 0 w 5599310"/>
              <a:gd name="connsiteY14" fmla="*/ 3111500 h 6070939"/>
              <a:gd name="connsiteX15" fmla="*/ 0 w 5599310"/>
              <a:gd name="connsiteY15" fmla="*/ 2959439 h 6070939"/>
              <a:gd name="connsiteX16" fmla="*/ 0 w 5599310"/>
              <a:gd name="connsiteY16" fmla="*/ 2959439 h 60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99310" h="6070939">
                <a:moveTo>
                  <a:pt x="0" y="0"/>
                </a:moveTo>
                <a:lnTo>
                  <a:pt x="1892300" y="0"/>
                </a:lnTo>
                <a:lnTo>
                  <a:pt x="3707010" y="0"/>
                </a:lnTo>
                <a:lnTo>
                  <a:pt x="5599310" y="0"/>
                </a:lnTo>
                <a:lnTo>
                  <a:pt x="5599310" y="1257300"/>
                </a:lnTo>
                <a:lnTo>
                  <a:pt x="5599310" y="1984914"/>
                </a:lnTo>
                <a:lnTo>
                  <a:pt x="5599310" y="3111500"/>
                </a:lnTo>
                <a:lnTo>
                  <a:pt x="5599310" y="3242214"/>
                </a:lnTo>
                <a:lnTo>
                  <a:pt x="5599310" y="5096414"/>
                </a:lnTo>
                <a:lnTo>
                  <a:pt x="4624785" y="6070939"/>
                </a:lnTo>
                <a:lnTo>
                  <a:pt x="2732485" y="6070939"/>
                </a:lnTo>
                <a:lnTo>
                  <a:pt x="1892300" y="6070939"/>
                </a:lnTo>
                <a:lnTo>
                  <a:pt x="0" y="6070939"/>
                </a:lnTo>
                <a:lnTo>
                  <a:pt x="0" y="4216739"/>
                </a:lnTo>
                <a:lnTo>
                  <a:pt x="0" y="3111500"/>
                </a:lnTo>
                <a:lnTo>
                  <a:pt x="0" y="2959439"/>
                </a:lnTo>
                <a:lnTo>
                  <a:pt x="0" y="2959439"/>
                </a:lnTo>
                <a:close/>
              </a:path>
            </a:pathLst>
          </a:custGeom>
          <a:solidFill>
            <a:schemeClr val="bg2"/>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40" name="Tijdelijke aanduiding voor verticale tekst 39"/>
          <p:cNvSpPr>
            <a:spLocks noGrp="1"/>
          </p:cNvSpPr>
          <p:nvPr>
            <p:ph type="body" orient="vert" idx="11" hasCustomPrompt="1"/>
          </p:nvPr>
        </p:nvSpPr>
        <p:spPr>
          <a:xfrm>
            <a:off x="6198640" y="401414"/>
            <a:ext cx="5599310" cy="6070939"/>
          </a:xfrm>
          <a:custGeom>
            <a:avLst/>
            <a:gdLst>
              <a:gd name="connsiteX0" fmla="*/ 0 w 5599310"/>
              <a:gd name="connsiteY0" fmla="*/ 0 h 6070939"/>
              <a:gd name="connsiteX1" fmla="*/ 1892300 w 5599310"/>
              <a:gd name="connsiteY1" fmla="*/ 0 h 6070939"/>
              <a:gd name="connsiteX2" fmla="*/ 3707010 w 5599310"/>
              <a:gd name="connsiteY2" fmla="*/ 0 h 6070939"/>
              <a:gd name="connsiteX3" fmla="*/ 5599310 w 5599310"/>
              <a:gd name="connsiteY3" fmla="*/ 0 h 6070939"/>
              <a:gd name="connsiteX4" fmla="*/ 5599310 w 5599310"/>
              <a:gd name="connsiteY4" fmla="*/ 1257300 h 6070939"/>
              <a:gd name="connsiteX5" fmla="*/ 5599310 w 5599310"/>
              <a:gd name="connsiteY5" fmla="*/ 1984914 h 6070939"/>
              <a:gd name="connsiteX6" fmla="*/ 5599310 w 5599310"/>
              <a:gd name="connsiteY6" fmla="*/ 3111500 h 6070939"/>
              <a:gd name="connsiteX7" fmla="*/ 5599310 w 5599310"/>
              <a:gd name="connsiteY7" fmla="*/ 3242214 h 6070939"/>
              <a:gd name="connsiteX8" fmla="*/ 5599310 w 5599310"/>
              <a:gd name="connsiteY8" fmla="*/ 5096414 h 6070939"/>
              <a:gd name="connsiteX9" fmla="*/ 4624785 w 5599310"/>
              <a:gd name="connsiteY9" fmla="*/ 6070939 h 6070939"/>
              <a:gd name="connsiteX10" fmla="*/ 2732485 w 5599310"/>
              <a:gd name="connsiteY10" fmla="*/ 6070939 h 6070939"/>
              <a:gd name="connsiteX11" fmla="*/ 1892300 w 5599310"/>
              <a:gd name="connsiteY11" fmla="*/ 6070939 h 6070939"/>
              <a:gd name="connsiteX12" fmla="*/ 0 w 5599310"/>
              <a:gd name="connsiteY12" fmla="*/ 6070939 h 6070939"/>
              <a:gd name="connsiteX13" fmla="*/ 0 w 5599310"/>
              <a:gd name="connsiteY13" fmla="*/ 4216739 h 6070939"/>
              <a:gd name="connsiteX14" fmla="*/ 0 w 5599310"/>
              <a:gd name="connsiteY14" fmla="*/ 3111500 h 6070939"/>
              <a:gd name="connsiteX15" fmla="*/ 0 w 5599310"/>
              <a:gd name="connsiteY15" fmla="*/ 2959439 h 6070939"/>
              <a:gd name="connsiteX16" fmla="*/ 0 w 5599310"/>
              <a:gd name="connsiteY16" fmla="*/ 2959439 h 6070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99310" h="6070939">
                <a:moveTo>
                  <a:pt x="0" y="0"/>
                </a:moveTo>
                <a:lnTo>
                  <a:pt x="1892300" y="0"/>
                </a:lnTo>
                <a:lnTo>
                  <a:pt x="3707010" y="0"/>
                </a:lnTo>
                <a:lnTo>
                  <a:pt x="5599310" y="0"/>
                </a:lnTo>
                <a:lnTo>
                  <a:pt x="5599310" y="1257300"/>
                </a:lnTo>
                <a:lnTo>
                  <a:pt x="5599310" y="1984914"/>
                </a:lnTo>
                <a:lnTo>
                  <a:pt x="5599310" y="3111500"/>
                </a:lnTo>
                <a:lnTo>
                  <a:pt x="5599310" y="3242214"/>
                </a:lnTo>
                <a:lnTo>
                  <a:pt x="5599310" y="5096414"/>
                </a:lnTo>
                <a:lnTo>
                  <a:pt x="4624785" y="6070939"/>
                </a:lnTo>
                <a:lnTo>
                  <a:pt x="2732485" y="6070939"/>
                </a:lnTo>
                <a:lnTo>
                  <a:pt x="1892300" y="6070939"/>
                </a:lnTo>
                <a:lnTo>
                  <a:pt x="0" y="6070939"/>
                </a:lnTo>
                <a:lnTo>
                  <a:pt x="0" y="4216739"/>
                </a:lnTo>
                <a:lnTo>
                  <a:pt x="0" y="3111500"/>
                </a:lnTo>
                <a:lnTo>
                  <a:pt x="0" y="2959439"/>
                </a:lnTo>
                <a:lnTo>
                  <a:pt x="0" y="2959439"/>
                </a:lnTo>
                <a:close/>
              </a:path>
            </a:pathLst>
          </a:custGeom>
          <a:solidFill>
            <a:schemeClr val="accent1"/>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grpSp>
        <p:nvGrpSpPr>
          <p:cNvPr id="117" name="Instructie"/>
          <p:cNvGrpSpPr/>
          <p:nvPr userDrawn="1"/>
        </p:nvGrpSpPr>
        <p:grpSpPr>
          <a:xfrm>
            <a:off x="12391603" y="1434"/>
            <a:ext cx="3183678" cy="3646417"/>
            <a:chOff x="12391603" y="1434"/>
            <a:chExt cx="3183678" cy="3646417"/>
          </a:xfrm>
        </p:grpSpPr>
        <p:sp>
          <p:nvSpPr>
            <p:cNvPr id="49" name="Rechthoek 48"/>
            <p:cNvSpPr/>
            <p:nvPr userDrawn="1"/>
          </p:nvSpPr>
          <p:spPr>
            <a:xfrm>
              <a:off x="12397264"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Agenda blokken verwijderen</a:t>
              </a:r>
            </a:p>
          </p:txBody>
        </p:sp>
        <p:sp>
          <p:nvSpPr>
            <p:cNvPr id="50" name="Ovaal 49"/>
            <p:cNvSpPr/>
            <p:nvPr userDrawn="1"/>
          </p:nvSpPr>
          <p:spPr>
            <a:xfrm>
              <a:off x="12391603"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51" name="Rechte verbindingslijn 50"/>
            <p:cNvCxnSpPr>
              <a:cxnSpLocks/>
            </p:cNvCxnSpPr>
            <p:nvPr userDrawn="1"/>
          </p:nvCxnSpPr>
          <p:spPr>
            <a:xfrm>
              <a:off x="12397263" y="243069"/>
              <a:ext cx="3178017" cy="0"/>
            </a:xfrm>
            <a:prstGeom prst="line">
              <a:avLst/>
            </a:prstGeom>
            <a:noFill/>
            <a:ln w="3175" cap="flat" cmpd="sng" algn="ctr">
              <a:solidFill>
                <a:schemeClr val="accent1"/>
              </a:solidFill>
              <a:prstDash val="solid"/>
            </a:ln>
            <a:effectLst/>
          </p:spPr>
        </p:cxnSp>
        <p:cxnSp>
          <p:nvCxnSpPr>
            <p:cNvPr id="52" name="Rechte verbindingslijn 51"/>
            <p:cNvCxnSpPr>
              <a:cxnSpLocks/>
            </p:cNvCxnSpPr>
            <p:nvPr userDrawn="1"/>
          </p:nvCxnSpPr>
          <p:spPr>
            <a:xfrm>
              <a:off x="12397263" y="1579367"/>
              <a:ext cx="3178017" cy="0"/>
            </a:xfrm>
            <a:prstGeom prst="line">
              <a:avLst/>
            </a:prstGeom>
            <a:noFill/>
            <a:ln w="3175" cap="flat" cmpd="sng" algn="ctr">
              <a:solidFill>
                <a:schemeClr val="accent1"/>
              </a:solidFill>
              <a:prstDash val="solid"/>
            </a:ln>
            <a:effectLst/>
          </p:spPr>
        </p:cxnSp>
        <p:sp>
          <p:nvSpPr>
            <p:cNvPr id="53" name="Rechthoek 52"/>
            <p:cNvSpPr/>
            <p:nvPr userDrawn="1"/>
          </p:nvSpPr>
          <p:spPr>
            <a:xfrm>
              <a:off x="12757284"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Indien onnodig kunnen de agendablokken individueel worden verwijderd. </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ongewenste blok en druk op backspace. Soms zal dit één keer herhaald moeten worden om het blok te verwijderen.</a:t>
              </a:r>
            </a:p>
          </p:txBody>
        </p:sp>
        <p:sp>
          <p:nvSpPr>
            <p:cNvPr id="55" name="Ovaal 54"/>
            <p:cNvSpPr/>
            <p:nvPr userDrawn="1"/>
          </p:nvSpPr>
          <p:spPr>
            <a:xfrm>
              <a:off x="12391603" y="17078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56" name="Rechthoek 55"/>
            <p:cNvSpPr/>
            <p:nvPr userDrawn="1"/>
          </p:nvSpPr>
          <p:spPr>
            <a:xfrm>
              <a:off x="12757284" y="1773895"/>
              <a:ext cx="2817995" cy="31804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Wilt u het verwijderde blok toch weer terug?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1" name="Rechte verbindingslijn 60"/>
            <p:cNvCxnSpPr>
              <a:cxnSpLocks/>
            </p:cNvCxnSpPr>
            <p:nvPr userDrawn="1"/>
          </p:nvCxnSpPr>
          <p:spPr>
            <a:xfrm>
              <a:off x="12397263" y="3647851"/>
              <a:ext cx="3178017" cy="0"/>
            </a:xfrm>
            <a:prstGeom prst="line">
              <a:avLst/>
            </a:prstGeom>
            <a:noFill/>
            <a:ln w="3175" cap="flat" cmpd="sng" algn="ctr">
              <a:solidFill>
                <a:schemeClr val="accent1"/>
              </a:solidFill>
              <a:prstDash val="solid"/>
            </a:ln>
            <a:effectLst/>
          </p:spPr>
        </p:cxnSp>
        <p:pic>
          <p:nvPicPr>
            <p:cNvPr id="93" name="Afbeelding 92"/>
            <p:cNvPicPr>
              <a:picLocks noChangeAspect="1"/>
            </p:cNvPicPr>
            <p:nvPr userDrawn="1"/>
          </p:nvPicPr>
          <p:blipFill>
            <a:blip r:embed="rId2"/>
            <a:stretch>
              <a:fillRect/>
            </a:stretch>
          </p:blipFill>
          <p:spPr>
            <a:xfrm>
              <a:off x="12752523" y="2500540"/>
              <a:ext cx="1629688" cy="913903"/>
            </a:xfrm>
            <a:prstGeom prst="rect">
              <a:avLst/>
            </a:prstGeom>
            <a:ln>
              <a:solidFill>
                <a:schemeClr val="bg1">
                  <a:lumMod val="75000"/>
                </a:schemeClr>
              </a:solidFill>
            </a:ln>
          </p:spPr>
        </p:pic>
        <p:sp>
          <p:nvSpPr>
            <p:cNvPr id="94" name="Rechthoek 93"/>
            <p:cNvSpPr/>
            <p:nvPr userDrawn="1"/>
          </p:nvSpPr>
          <p:spPr>
            <a:xfrm>
              <a:off x="12757285" y="2699097"/>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95" name="Groep 94"/>
            <p:cNvGrpSpPr/>
            <p:nvPr userDrawn="1"/>
          </p:nvGrpSpPr>
          <p:grpSpPr>
            <a:xfrm>
              <a:off x="13717198" y="2823984"/>
              <a:ext cx="1195723" cy="678267"/>
              <a:chOff x="12757284" y="3224292"/>
              <a:chExt cx="1195723" cy="678267"/>
            </a:xfrm>
          </p:grpSpPr>
          <p:sp>
            <p:nvSpPr>
              <p:cNvPr id="96" name="Rechthoek 95"/>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97" name="Rechthoek 96"/>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98" name="Groep 97"/>
              <p:cNvGrpSpPr/>
              <p:nvPr userDrawn="1"/>
            </p:nvGrpSpPr>
            <p:grpSpPr>
              <a:xfrm>
                <a:off x="12839234" y="3289794"/>
                <a:ext cx="155951" cy="131922"/>
                <a:chOff x="12968836" y="3354170"/>
                <a:chExt cx="404806" cy="342433"/>
              </a:xfrm>
            </p:grpSpPr>
            <p:sp>
              <p:nvSpPr>
                <p:cNvPr id="111" name="Rechthoek: afgeronde hoeken 110"/>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2" name="Rechthoek 111"/>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13" name="Rechthoek 112"/>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14" name="Rechthoek 113"/>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15" name="Rechthoek 114"/>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16" name="Rechthoek 115"/>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99" name="Groep 98"/>
              <p:cNvGrpSpPr/>
              <p:nvPr userDrawn="1"/>
            </p:nvGrpSpPr>
            <p:grpSpPr>
              <a:xfrm>
                <a:off x="12819679" y="3589117"/>
                <a:ext cx="166739" cy="218963"/>
                <a:chOff x="12940828" y="3950597"/>
                <a:chExt cx="432813" cy="568367"/>
              </a:xfrm>
            </p:grpSpPr>
            <p:grpSp>
              <p:nvGrpSpPr>
                <p:cNvPr id="103" name="Groep 102"/>
                <p:cNvGrpSpPr/>
                <p:nvPr userDrawn="1"/>
              </p:nvGrpSpPr>
              <p:grpSpPr>
                <a:xfrm>
                  <a:off x="13000382" y="4006891"/>
                  <a:ext cx="373259" cy="315747"/>
                  <a:chOff x="12968836" y="3354170"/>
                  <a:chExt cx="404806" cy="342433"/>
                </a:xfrm>
              </p:grpSpPr>
              <p:sp>
                <p:nvSpPr>
                  <p:cNvPr id="105" name="Rechthoek: afgeronde hoeken 104"/>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06" name="Rechthoek 105"/>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07" name="Rechthoek 106"/>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08" name="Rechthoek 107"/>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09" name="Rechthoek 108"/>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10" name="Rechthoek 109"/>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04" name="Boog 103"/>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00" name="Tekstvak 99"/>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01" name="Tekstvak 100"/>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0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09921" y="3671228"/>
                <a:ext cx="143086" cy="2313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4" name="Rechthoek 3"/>
          <p:cNvSpPr/>
          <p:nvPr userDrawn="1"/>
        </p:nvSpPr>
        <p:spPr>
          <a:xfrm>
            <a:off x="267629" y="243069"/>
            <a:ext cx="5820937" cy="6324999"/>
          </a:xfrm>
          <a:prstGeom prst="rect">
            <a:avLst/>
          </a:prstGeom>
          <a:solidFill>
            <a:schemeClr val="accent5">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ep 8"/>
          <p:cNvGrpSpPr/>
          <p:nvPr userDrawn="1"/>
        </p:nvGrpSpPr>
        <p:grpSpPr>
          <a:xfrm>
            <a:off x="-3623736" y="1434"/>
            <a:ext cx="3183678" cy="9403270"/>
            <a:chOff x="-3623736" y="1434"/>
            <a:chExt cx="3183678" cy="9403270"/>
          </a:xfrm>
        </p:grpSpPr>
        <p:sp>
          <p:nvSpPr>
            <p:cNvPr id="44" name="Rechthoek 43"/>
            <p:cNvSpPr/>
            <p:nvPr userDrawn="1"/>
          </p:nvSpPr>
          <p:spPr>
            <a:xfrm>
              <a:off x="-3618075"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smtClean="0">
                  <a:ln>
                    <a:noFill/>
                  </a:ln>
                  <a:solidFill>
                    <a:schemeClr val="accent1"/>
                  </a:solidFill>
                  <a:effectLst/>
                  <a:uLnTx/>
                  <a:uFillTx/>
                  <a:latin typeface="+mj-lt"/>
                  <a:cs typeface="Segoe UI Light" panose="020B0502040204020203" pitchFamily="34" charset="0"/>
                </a:rPr>
                <a:t>Hyperlink maken/toevoegen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45" name="Ovaal 44"/>
            <p:cNvSpPr/>
            <p:nvPr userDrawn="1"/>
          </p:nvSpPr>
          <p:spPr>
            <a:xfrm>
              <a:off x="-3623736"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46" name="Rechte verbindingslijn 45"/>
            <p:cNvCxnSpPr>
              <a:cxnSpLocks/>
            </p:cNvCxnSpPr>
            <p:nvPr userDrawn="1"/>
          </p:nvCxnSpPr>
          <p:spPr>
            <a:xfrm>
              <a:off x="-3618076" y="243069"/>
              <a:ext cx="3178017" cy="0"/>
            </a:xfrm>
            <a:prstGeom prst="line">
              <a:avLst/>
            </a:prstGeom>
            <a:noFill/>
            <a:ln w="3175" cap="flat" cmpd="sng" algn="ctr">
              <a:solidFill>
                <a:schemeClr val="accent1"/>
              </a:solidFill>
              <a:prstDash val="solid"/>
            </a:ln>
            <a:effectLst/>
          </p:spPr>
        </p:cxnSp>
        <p:cxnSp>
          <p:nvCxnSpPr>
            <p:cNvPr id="47" name="Rechte verbindingslijn 46"/>
            <p:cNvCxnSpPr>
              <a:cxnSpLocks/>
            </p:cNvCxnSpPr>
            <p:nvPr userDrawn="1"/>
          </p:nvCxnSpPr>
          <p:spPr>
            <a:xfrm>
              <a:off x="-3618076" y="2695519"/>
              <a:ext cx="3178017" cy="0"/>
            </a:xfrm>
            <a:prstGeom prst="line">
              <a:avLst/>
            </a:prstGeom>
            <a:noFill/>
            <a:ln w="3175" cap="flat" cmpd="sng" algn="ctr">
              <a:solidFill>
                <a:schemeClr val="accent1"/>
              </a:solidFill>
              <a:prstDash val="solid"/>
            </a:ln>
            <a:effectLst/>
          </p:spPr>
        </p:cxnSp>
        <p:sp>
          <p:nvSpPr>
            <p:cNvPr id="48" name="Rechthoek 47"/>
            <p:cNvSpPr/>
            <p:nvPr userDrawn="1"/>
          </p:nvSpPr>
          <p:spPr>
            <a:xfrm>
              <a:off x="-3258055"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Kies bij de tab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de knop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vormen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Klik hierna op het vierkantje. En sleept dit over een van de menuknoppen.</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54" name="Ovaal 53"/>
            <p:cNvSpPr/>
            <p:nvPr userDrawn="1"/>
          </p:nvSpPr>
          <p:spPr>
            <a:xfrm>
              <a:off x="-3623736" y="282398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57" name="Rechthoek 56"/>
            <p:cNvSpPr/>
            <p:nvPr userDrawn="1"/>
          </p:nvSpPr>
          <p:spPr>
            <a:xfrm>
              <a:off x="-3258055" y="2890047"/>
              <a:ext cx="2817995" cy="31804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Klik daarna op de toetsen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ctrl + k</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om een hyperlink toe te voegen. Klik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Plaats in dit documen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t’ en kies dan de slide waar de knop heen moet gaan.</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58" name="Rechte verbindingslijn 57"/>
            <p:cNvCxnSpPr>
              <a:cxnSpLocks/>
            </p:cNvCxnSpPr>
            <p:nvPr userDrawn="1"/>
          </p:nvCxnSpPr>
          <p:spPr>
            <a:xfrm>
              <a:off x="-3618076" y="5143991"/>
              <a:ext cx="3178017" cy="0"/>
            </a:xfrm>
            <a:prstGeom prst="line">
              <a:avLst/>
            </a:prstGeom>
            <a:noFill/>
            <a:ln w="3175" cap="flat" cmpd="sng" algn="ctr">
              <a:solidFill>
                <a:schemeClr val="accent1"/>
              </a:solidFill>
              <a:prstDash val="solid"/>
            </a:ln>
            <a:effectLst/>
          </p:spPr>
        </p:cxnSp>
        <p:sp>
          <p:nvSpPr>
            <p:cNvPr id="60" name="Rechthoek 59"/>
            <p:cNvSpPr/>
            <p:nvPr userDrawn="1"/>
          </p:nvSpPr>
          <p:spPr>
            <a:xfrm>
              <a:off x="-3258054" y="3815249"/>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pic>
          <p:nvPicPr>
            <p:cNvPr id="3" name="Afbeelding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84404" y="955507"/>
              <a:ext cx="2738814" cy="1463080"/>
            </a:xfrm>
            <a:prstGeom prst="rect">
              <a:avLst/>
            </a:prstGeom>
          </p:spPr>
        </p:pic>
        <p:pic>
          <p:nvPicPr>
            <p:cNvPr id="5" name="Afbeelding 4"/>
            <p:cNvPicPr>
              <a:picLocks noChangeAspect="1"/>
            </p:cNvPicPr>
            <p:nvPr userDrawn="1"/>
          </p:nvPicPr>
          <p:blipFill>
            <a:blip r:embed="rId5"/>
            <a:stretch>
              <a:fillRect/>
            </a:stretch>
          </p:blipFill>
          <p:spPr>
            <a:xfrm>
              <a:off x="-3389573" y="3615249"/>
              <a:ext cx="2843983" cy="1380413"/>
            </a:xfrm>
            <a:prstGeom prst="rect">
              <a:avLst/>
            </a:prstGeom>
          </p:spPr>
        </p:pic>
        <p:sp>
          <p:nvSpPr>
            <p:cNvPr id="84" name="Ovaal 83"/>
            <p:cNvSpPr/>
            <p:nvPr userDrawn="1"/>
          </p:nvSpPr>
          <p:spPr>
            <a:xfrm>
              <a:off x="-3623736" y="520442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smtClean="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85" name="Rechthoek 84"/>
            <p:cNvSpPr/>
            <p:nvPr userDrawn="1"/>
          </p:nvSpPr>
          <p:spPr>
            <a:xfrm>
              <a:off x="-1756316" y="5270490"/>
              <a:ext cx="1316256" cy="2157069"/>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Klik het vlak met de hyperlink en klik daarna met je rechter muisknop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Vorm opmaken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pic>
          <p:nvPicPr>
            <p:cNvPr id="6" name="Afbeelding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03509" y="5204427"/>
              <a:ext cx="1420082" cy="2223132"/>
            </a:xfrm>
            <a:prstGeom prst="rect">
              <a:avLst/>
            </a:prstGeom>
          </p:spPr>
        </p:pic>
        <p:pic>
          <p:nvPicPr>
            <p:cNvPr id="8" name="Afbeelding 7"/>
            <p:cNvPicPr>
              <a:picLocks noChangeAspect="1"/>
            </p:cNvPicPr>
            <p:nvPr userDrawn="1"/>
          </p:nvPicPr>
          <p:blipFill>
            <a:blip r:embed="rId7"/>
            <a:stretch>
              <a:fillRect/>
            </a:stretch>
          </p:blipFill>
          <p:spPr>
            <a:xfrm>
              <a:off x="-3258055" y="7684694"/>
              <a:ext cx="1686933" cy="1720010"/>
            </a:xfrm>
            <a:prstGeom prst="rect">
              <a:avLst/>
            </a:prstGeom>
          </p:spPr>
        </p:pic>
        <p:cxnSp>
          <p:nvCxnSpPr>
            <p:cNvPr id="86" name="Rechte verbindingslijn 85"/>
            <p:cNvCxnSpPr>
              <a:cxnSpLocks/>
            </p:cNvCxnSpPr>
            <p:nvPr userDrawn="1"/>
          </p:nvCxnSpPr>
          <p:spPr>
            <a:xfrm>
              <a:off x="-3618076" y="7624258"/>
              <a:ext cx="3178017" cy="0"/>
            </a:xfrm>
            <a:prstGeom prst="line">
              <a:avLst/>
            </a:prstGeom>
            <a:noFill/>
            <a:ln w="3175" cap="flat" cmpd="sng" algn="ctr">
              <a:solidFill>
                <a:schemeClr val="accent1"/>
              </a:solidFill>
              <a:prstDash val="solid"/>
            </a:ln>
            <a:effectLst/>
          </p:spPr>
        </p:cxnSp>
        <p:sp>
          <p:nvSpPr>
            <p:cNvPr id="87" name="Ovaal 86"/>
            <p:cNvSpPr/>
            <p:nvPr userDrawn="1"/>
          </p:nvSpPr>
          <p:spPr>
            <a:xfrm>
              <a:off x="-3623736" y="768469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smtClean="0">
                  <a:ln>
                    <a:noFill/>
                  </a:ln>
                  <a:solidFill>
                    <a:schemeClr val="bg1"/>
                  </a:solidFill>
                  <a:effectLst/>
                  <a:uLnTx/>
                  <a:uFillTx/>
                  <a:latin typeface="+mn-lt"/>
                  <a:cs typeface="Segoe UI Light" panose="020B0502040204020203" pitchFamily="34" charset="0"/>
                </a:rPr>
                <a:t>4</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88" name="Rechthoek 87"/>
            <p:cNvSpPr/>
            <p:nvPr userDrawn="1"/>
          </p:nvSpPr>
          <p:spPr>
            <a:xfrm>
              <a:off x="-1466356" y="7762097"/>
              <a:ext cx="1026295" cy="1642607"/>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Zet nu de opvulling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100%</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zodat de hyperlink doorzichtig wordt.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spTree>
    <p:extLst>
      <p:ext uri="{BB962C8B-B14F-4D97-AF65-F5344CB8AC3E}">
        <p14:creationId xmlns:p14="http://schemas.microsoft.com/office/powerpoint/2010/main" val="422746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x4">
    <p:spTree>
      <p:nvGrpSpPr>
        <p:cNvPr id="1" name=""/>
        <p:cNvGrpSpPr/>
        <p:nvPr/>
      </p:nvGrpSpPr>
      <p:grpSpPr>
        <a:xfrm>
          <a:off x="0" y="0"/>
          <a:ext cx="0" cy="0"/>
          <a:chOff x="0" y="0"/>
          <a:chExt cx="0" cy="0"/>
        </a:xfrm>
      </p:grpSpPr>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Agenda x4</a:t>
            </a:r>
          </a:p>
        </p:txBody>
      </p:sp>
      <p:sp>
        <p:nvSpPr>
          <p:cNvPr id="13" name="Tijdelijke aanduiding voor verticale tekst 12"/>
          <p:cNvSpPr>
            <a:spLocks noGrp="1"/>
          </p:cNvSpPr>
          <p:nvPr>
            <p:ph type="body" orient="vert" idx="12" hasCustomPrompt="1"/>
          </p:nvPr>
        </p:nvSpPr>
        <p:spPr>
          <a:xfrm>
            <a:off x="394740" y="401414"/>
            <a:ext cx="5599310" cy="2959439"/>
          </a:xfrm>
          <a:custGeom>
            <a:avLst/>
            <a:gdLst>
              <a:gd name="connsiteX0" fmla="*/ 0 w 5599310"/>
              <a:gd name="connsiteY0" fmla="*/ 0 h 2959439"/>
              <a:gd name="connsiteX1" fmla="*/ 5599310 w 5599310"/>
              <a:gd name="connsiteY1" fmla="*/ 0 h 2959439"/>
              <a:gd name="connsiteX2" fmla="*/ 5599310 w 5599310"/>
              <a:gd name="connsiteY2" fmla="*/ 130714 h 2959439"/>
              <a:gd name="connsiteX3" fmla="*/ 5599310 w 5599310"/>
              <a:gd name="connsiteY3" fmla="*/ 1984914 h 2959439"/>
              <a:gd name="connsiteX4" fmla="*/ 4624785 w 5599310"/>
              <a:gd name="connsiteY4" fmla="*/ 2959439 h 2959439"/>
              <a:gd name="connsiteX5" fmla="*/ 2732485 w 5599310"/>
              <a:gd name="connsiteY5" fmla="*/ 2959439 h 2959439"/>
              <a:gd name="connsiteX6" fmla="*/ 1892300 w 5599310"/>
              <a:gd name="connsiteY6" fmla="*/ 2959439 h 2959439"/>
              <a:gd name="connsiteX7" fmla="*/ 0 w 5599310"/>
              <a:gd name="connsiteY7" fmla="*/ 2959439 h 2959439"/>
              <a:gd name="connsiteX8" fmla="*/ 0 w 5599310"/>
              <a:gd name="connsiteY8" fmla="*/ 1105239 h 29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9310" h="2959439">
                <a:moveTo>
                  <a:pt x="0" y="0"/>
                </a:moveTo>
                <a:lnTo>
                  <a:pt x="5599310" y="0"/>
                </a:lnTo>
                <a:lnTo>
                  <a:pt x="5599310" y="130714"/>
                </a:lnTo>
                <a:lnTo>
                  <a:pt x="5599310" y="1984914"/>
                </a:lnTo>
                <a:lnTo>
                  <a:pt x="4624785" y="2959439"/>
                </a:lnTo>
                <a:lnTo>
                  <a:pt x="2732485" y="2959439"/>
                </a:lnTo>
                <a:lnTo>
                  <a:pt x="1892300" y="2959439"/>
                </a:lnTo>
                <a:lnTo>
                  <a:pt x="0" y="2959439"/>
                </a:lnTo>
                <a:lnTo>
                  <a:pt x="0" y="1105239"/>
                </a:lnTo>
                <a:close/>
              </a:path>
            </a:pathLst>
          </a:custGeom>
          <a:solidFill>
            <a:schemeClr val="bg2"/>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15" name="Tijdelijke aanduiding voor verticale tekst 14"/>
          <p:cNvSpPr>
            <a:spLocks noGrp="1"/>
          </p:cNvSpPr>
          <p:nvPr>
            <p:ph type="body" orient="vert" idx="14" hasCustomPrompt="1"/>
          </p:nvPr>
        </p:nvSpPr>
        <p:spPr>
          <a:xfrm>
            <a:off x="6198640" y="401414"/>
            <a:ext cx="5599310" cy="2959439"/>
          </a:xfrm>
          <a:custGeom>
            <a:avLst/>
            <a:gdLst>
              <a:gd name="connsiteX0" fmla="*/ 0 w 5599310"/>
              <a:gd name="connsiteY0" fmla="*/ 0 h 2959439"/>
              <a:gd name="connsiteX1" fmla="*/ 5599310 w 5599310"/>
              <a:gd name="connsiteY1" fmla="*/ 0 h 2959439"/>
              <a:gd name="connsiteX2" fmla="*/ 5599310 w 5599310"/>
              <a:gd name="connsiteY2" fmla="*/ 130714 h 2959439"/>
              <a:gd name="connsiteX3" fmla="*/ 5599310 w 5599310"/>
              <a:gd name="connsiteY3" fmla="*/ 1984914 h 2959439"/>
              <a:gd name="connsiteX4" fmla="*/ 4624785 w 5599310"/>
              <a:gd name="connsiteY4" fmla="*/ 2959439 h 2959439"/>
              <a:gd name="connsiteX5" fmla="*/ 2732485 w 5599310"/>
              <a:gd name="connsiteY5" fmla="*/ 2959439 h 2959439"/>
              <a:gd name="connsiteX6" fmla="*/ 1892300 w 5599310"/>
              <a:gd name="connsiteY6" fmla="*/ 2959439 h 2959439"/>
              <a:gd name="connsiteX7" fmla="*/ 0 w 5599310"/>
              <a:gd name="connsiteY7" fmla="*/ 2959439 h 2959439"/>
              <a:gd name="connsiteX8" fmla="*/ 0 w 5599310"/>
              <a:gd name="connsiteY8" fmla="*/ 1105239 h 29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9310" h="2959439">
                <a:moveTo>
                  <a:pt x="0" y="0"/>
                </a:moveTo>
                <a:lnTo>
                  <a:pt x="5599310" y="0"/>
                </a:lnTo>
                <a:lnTo>
                  <a:pt x="5599310" y="130714"/>
                </a:lnTo>
                <a:lnTo>
                  <a:pt x="5599310" y="1984914"/>
                </a:lnTo>
                <a:lnTo>
                  <a:pt x="4624785" y="2959439"/>
                </a:lnTo>
                <a:lnTo>
                  <a:pt x="2732485" y="2959439"/>
                </a:lnTo>
                <a:lnTo>
                  <a:pt x="1892300" y="2959439"/>
                </a:lnTo>
                <a:lnTo>
                  <a:pt x="0" y="2959439"/>
                </a:lnTo>
                <a:lnTo>
                  <a:pt x="0" y="1105239"/>
                </a:lnTo>
                <a:close/>
              </a:path>
            </a:pathLst>
          </a:custGeom>
          <a:solidFill>
            <a:schemeClr val="accent1"/>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12" name="Tijdelijke aanduiding voor verticale tekst 11"/>
          <p:cNvSpPr>
            <a:spLocks noGrp="1"/>
          </p:cNvSpPr>
          <p:nvPr>
            <p:ph type="body" orient="vert" idx="10" hasCustomPrompt="1"/>
          </p:nvPr>
        </p:nvSpPr>
        <p:spPr>
          <a:xfrm>
            <a:off x="394740" y="3512914"/>
            <a:ext cx="5599310" cy="2959439"/>
          </a:xfrm>
          <a:custGeom>
            <a:avLst/>
            <a:gdLst>
              <a:gd name="connsiteX0" fmla="*/ 0 w 5599310"/>
              <a:gd name="connsiteY0" fmla="*/ 0 h 2959439"/>
              <a:gd name="connsiteX1" fmla="*/ 5599310 w 5599310"/>
              <a:gd name="connsiteY1" fmla="*/ 0 h 2959439"/>
              <a:gd name="connsiteX2" fmla="*/ 5599310 w 5599310"/>
              <a:gd name="connsiteY2" fmla="*/ 130714 h 2959439"/>
              <a:gd name="connsiteX3" fmla="*/ 5599310 w 5599310"/>
              <a:gd name="connsiteY3" fmla="*/ 1984914 h 2959439"/>
              <a:gd name="connsiteX4" fmla="*/ 4624785 w 5599310"/>
              <a:gd name="connsiteY4" fmla="*/ 2959439 h 2959439"/>
              <a:gd name="connsiteX5" fmla="*/ 2732485 w 5599310"/>
              <a:gd name="connsiteY5" fmla="*/ 2959439 h 2959439"/>
              <a:gd name="connsiteX6" fmla="*/ 1892300 w 5599310"/>
              <a:gd name="connsiteY6" fmla="*/ 2959439 h 2959439"/>
              <a:gd name="connsiteX7" fmla="*/ 0 w 5599310"/>
              <a:gd name="connsiteY7" fmla="*/ 2959439 h 2959439"/>
              <a:gd name="connsiteX8" fmla="*/ 0 w 5599310"/>
              <a:gd name="connsiteY8" fmla="*/ 1105239 h 29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9310" h="2959439">
                <a:moveTo>
                  <a:pt x="0" y="0"/>
                </a:moveTo>
                <a:lnTo>
                  <a:pt x="5599310" y="0"/>
                </a:lnTo>
                <a:lnTo>
                  <a:pt x="5599310" y="130714"/>
                </a:lnTo>
                <a:lnTo>
                  <a:pt x="5599310" y="1984914"/>
                </a:lnTo>
                <a:lnTo>
                  <a:pt x="4624785" y="2959439"/>
                </a:lnTo>
                <a:lnTo>
                  <a:pt x="2732485" y="2959439"/>
                </a:lnTo>
                <a:lnTo>
                  <a:pt x="1892300" y="2959439"/>
                </a:lnTo>
                <a:lnTo>
                  <a:pt x="0" y="2959439"/>
                </a:lnTo>
                <a:lnTo>
                  <a:pt x="0" y="1105239"/>
                </a:lnTo>
                <a:close/>
              </a:path>
            </a:pathLst>
          </a:custGeom>
          <a:solidFill>
            <a:schemeClr val="accent4"/>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14" name="Tijdelijke aanduiding voor verticale tekst 13"/>
          <p:cNvSpPr>
            <a:spLocks noGrp="1"/>
          </p:cNvSpPr>
          <p:nvPr>
            <p:ph type="body" orient="vert" idx="13" hasCustomPrompt="1"/>
          </p:nvPr>
        </p:nvSpPr>
        <p:spPr>
          <a:xfrm>
            <a:off x="6198640" y="3512914"/>
            <a:ext cx="5599310" cy="2959439"/>
          </a:xfrm>
          <a:custGeom>
            <a:avLst/>
            <a:gdLst>
              <a:gd name="connsiteX0" fmla="*/ 0 w 5599310"/>
              <a:gd name="connsiteY0" fmla="*/ 0 h 2959439"/>
              <a:gd name="connsiteX1" fmla="*/ 5599310 w 5599310"/>
              <a:gd name="connsiteY1" fmla="*/ 0 h 2959439"/>
              <a:gd name="connsiteX2" fmla="*/ 5599310 w 5599310"/>
              <a:gd name="connsiteY2" fmla="*/ 130714 h 2959439"/>
              <a:gd name="connsiteX3" fmla="*/ 5599310 w 5599310"/>
              <a:gd name="connsiteY3" fmla="*/ 1984914 h 2959439"/>
              <a:gd name="connsiteX4" fmla="*/ 4624785 w 5599310"/>
              <a:gd name="connsiteY4" fmla="*/ 2959439 h 2959439"/>
              <a:gd name="connsiteX5" fmla="*/ 2732485 w 5599310"/>
              <a:gd name="connsiteY5" fmla="*/ 2959439 h 2959439"/>
              <a:gd name="connsiteX6" fmla="*/ 1892300 w 5599310"/>
              <a:gd name="connsiteY6" fmla="*/ 2959439 h 2959439"/>
              <a:gd name="connsiteX7" fmla="*/ 0 w 5599310"/>
              <a:gd name="connsiteY7" fmla="*/ 2959439 h 2959439"/>
              <a:gd name="connsiteX8" fmla="*/ 0 w 5599310"/>
              <a:gd name="connsiteY8" fmla="*/ 1105239 h 2959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9310" h="2959439">
                <a:moveTo>
                  <a:pt x="0" y="0"/>
                </a:moveTo>
                <a:lnTo>
                  <a:pt x="5599310" y="0"/>
                </a:lnTo>
                <a:lnTo>
                  <a:pt x="5599310" y="130714"/>
                </a:lnTo>
                <a:lnTo>
                  <a:pt x="5599310" y="1984914"/>
                </a:lnTo>
                <a:lnTo>
                  <a:pt x="4624785" y="2959439"/>
                </a:lnTo>
                <a:lnTo>
                  <a:pt x="2732485" y="2959439"/>
                </a:lnTo>
                <a:lnTo>
                  <a:pt x="1892300" y="2959439"/>
                </a:lnTo>
                <a:lnTo>
                  <a:pt x="0" y="2959439"/>
                </a:lnTo>
                <a:lnTo>
                  <a:pt x="0" y="1105239"/>
                </a:lnTo>
                <a:close/>
              </a:path>
            </a:pathLst>
          </a:custGeom>
          <a:solidFill>
            <a:schemeClr val="tx2"/>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grpSp>
        <p:nvGrpSpPr>
          <p:cNvPr id="16" name="Instructie"/>
          <p:cNvGrpSpPr/>
          <p:nvPr userDrawn="1"/>
        </p:nvGrpSpPr>
        <p:grpSpPr>
          <a:xfrm>
            <a:off x="12391603" y="1434"/>
            <a:ext cx="3183678" cy="3646417"/>
            <a:chOff x="12391603" y="1434"/>
            <a:chExt cx="3183678" cy="3646417"/>
          </a:xfrm>
        </p:grpSpPr>
        <p:sp>
          <p:nvSpPr>
            <p:cNvPr id="17" name="Rechthoek 16"/>
            <p:cNvSpPr/>
            <p:nvPr userDrawn="1"/>
          </p:nvSpPr>
          <p:spPr>
            <a:xfrm>
              <a:off x="12397264"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Agenda blokken verwijderen</a:t>
              </a:r>
            </a:p>
          </p:txBody>
        </p:sp>
        <p:sp>
          <p:nvSpPr>
            <p:cNvPr id="18" name="Ovaal 17"/>
            <p:cNvSpPr/>
            <p:nvPr userDrawn="1"/>
          </p:nvSpPr>
          <p:spPr>
            <a:xfrm>
              <a:off x="12391603"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9" name="Rechte verbindingslijn 18"/>
            <p:cNvCxnSpPr>
              <a:cxnSpLocks/>
            </p:cNvCxnSpPr>
            <p:nvPr userDrawn="1"/>
          </p:nvCxnSpPr>
          <p:spPr>
            <a:xfrm>
              <a:off x="12397263" y="243069"/>
              <a:ext cx="3178017" cy="0"/>
            </a:xfrm>
            <a:prstGeom prst="line">
              <a:avLst/>
            </a:prstGeom>
            <a:noFill/>
            <a:ln w="3175" cap="flat" cmpd="sng" algn="ctr">
              <a:solidFill>
                <a:schemeClr val="accent1"/>
              </a:solidFill>
              <a:prstDash val="solid"/>
            </a:ln>
            <a:effectLst/>
          </p:spPr>
        </p:cxnSp>
        <p:cxnSp>
          <p:nvCxnSpPr>
            <p:cNvPr id="20" name="Rechte verbindingslijn 19"/>
            <p:cNvCxnSpPr>
              <a:cxnSpLocks/>
            </p:cNvCxnSpPr>
            <p:nvPr userDrawn="1"/>
          </p:nvCxnSpPr>
          <p:spPr>
            <a:xfrm>
              <a:off x="12397263" y="1579367"/>
              <a:ext cx="3178017" cy="0"/>
            </a:xfrm>
            <a:prstGeom prst="line">
              <a:avLst/>
            </a:prstGeom>
            <a:noFill/>
            <a:ln w="3175" cap="flat" cmpd="sng" algn="ctr">
              <a:solidFill>
                <a:schemeClr val="accent1"/>
              </a:solidFill>
              <a:prstDash val="solid"/>
            </a:ln>
            <a:effectLst/>
          </p:spPr>
        </p:cxnSp>
        <p:sp>
          <p:nvSpPr>
            <p:cNvPr id="21" name="Rechthoek 20"/>
            <p:cNvSpPr/>
            <p:nvPr userDrawn="1"/>
          </p:nvSpPr>
          <p:spPr>
            <a:xfrm>
              <a:off x="12757284"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Indien onnodig kunnen de agendablokken individueel worden verwijderd. </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ongewenste blok en druk op backspace. Soms zal dit één keer herhaald moeten worden om het blok te verwijderen.</a:t>
              </a:r>
            </a:p>
          </p:txBody>
        </p:sp>
        <p:sp>
          <p:nvSpPr>
            <p:cNvPr id="22" name="Ovaal 21"/>
            <p:cNvSpPr/>
            <p:nvPr userDrawn="1"/>
          </p:nvSpPr>
          <p:spPr>
            <a:xfrm>
              <a:off x="12391603" y="17078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3" name="Rechthoek 22"/>
            <p:cNvSpPr/>
            <p:nvPr userDrawn="1"/>
          </p:nvSpPr>
          <p:spPr>
            <a:xfrm>
              <a:off x="12757284" y="1773895"/>
              <a:ext cx="2817995" cy="31804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Wilt u het verwijderde blok toch weer terug?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4" name="Rechte verbindingslijn 23"/>
            <p:cNvCxnSpPr>
              <a:cxnSpLocks/>
            </p:cNvCxnSpPr>
            <p:nvPr userDrawn="1"/>
          </p:nvCxnSpPr>
          <p:spPr>
            <a:xfrm>
              <a:off x="12397263" y="3647851"/>
              <a:ext cx="3178017" cy="0"/>
            </a:xfrm>
            <a:prstGeom prst="line">
              <a:avLst/>
            </a:prstGeom>
            <a:noFill/>
            <a:ln w="3175" cap="flat" cmpd="sng" algn="ctr">
              <a:solidFill>
                <a:schemeClr val="accent1"/>
              </a:solidFill>
              <a:prstDash val="solid"/>
            </a:ln>
            <a:effectLst/>
          </p:spPr>
        </p:cxnSp>
        <p:pic>
          <p:nvPicPr>
            <p:cNvPr id="25" name="Afbeelding 24"/>
            <p:cNvPicPr>
              <a:picLocks noChangeAspect="1"/>
            </p:cNvPicPr>
            <p:nvPr userDrawn="1"/>
          </p:nvPicPr>
          <p:blipFill>
            <a:blip r:embed="rId2"/>
            <a:stretch>
              <a:fillRect/>
            </a:stretch>
          </p:blipFill>
          <p:spPr>
            <a:xfrm>
              <a:off x="12752523" y="2500540"/>
              <a:ext cx="1629688" cy="913903"/>
            </a:xfrm>
            <a:prstGeom prst="rect">
              <a:avLst/>
            </a:prstGeom>
            <a:ln>
              <a:solidFill>
                <a:schemeClr val="bg1">
                  <a:lumMod val="75000"/>
                </a:schemeClr>
              </a:solidFill>
            </a:ln>
          </p:spPr>
        </p:pic>
        <p:sp>
          <p:nvSpPr>
            <p:cNvPr id="26" name="Rechthoek 25"/>
            <p:cNvSpPr/>
            <p:nvPr userDrawn="1"/>
          </p:nvSpPr>
          <p:spPr>
            <a:xfrm>
              <a:off x="12757285" y="2699097"/>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27" name="Groep 26"/>
            <p:cNvGrpSpPr/>
            <p:nvPr userDrawn="1"/>
          </p:nvGrpSpPr>
          <p:grpSpPr>
            <a:xfrm>
              <a:off x="13717198" y="2823984"/>
              <a:ext cx="1195723" cy="678267"/>
              <a:chOff x="12757284" y="3224292"/>
              <a:chExt cx="1195723" cy="678267"/>
            </a:xfrm>
          </p:grpSpPr>
          <p:sp>
            <p:nvSpPr>
              <p:cNvPr id="28" name="Rechthoek 27"/>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29" name="Rechthoek 28"/>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0" name="Groep 29"/>
              <p:cNvGrpSpPr/>
              <p:nvPr userDrawn="1"/>
            </p:nvGrpSpPr>
            <p:grpSpPr>
              <a:xfrm>
                <a:off x="12839234" y="3289794"/>
                <a:ext cx="155951" cy="131922"/>
                <a:chOff x="12968836" y="3354170"/>
                <a:chExt cx="404806" cy="342433"/>
              </a:xfrm>
            </p:grpSpPr>
            <p:sp>
              <p:nvSpPr>
                <p:cNvPr id="43" name="Rechthoek: afgeronde hoeken 42"/>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44" name="Rechthoek 43"/>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5" name="Rechthoek 44"/>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6" name="Rechthoek 45"/>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7" name="Rechthoek 46"/>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Rechthoek 47"/>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31" name="Groep 30"/>
              <p:cNvGrpSpPr/>
              <p:nvPr userDrawn="1"/>
            </p:nvGrpSpPr>
            <p:grpSpPr>
              <a:xfrm>
                <a:off x="12819679" y="3589117"/>
                <a:ext cx="166739" cy="218963"/>
                <a:chOff x="12940828" y="3950597"/>
                <a:chExt cx="432813" cy="568367"/>
              </a:xfrm>
            </p:grpSpPr>
            <p:grpSp>
              <p:nvGrpSpPr>
                <p:cNvPr id="35" name="Groep 34"/>
                <p:cNvGrpSpPr/>
                <p:nvPr userDrawn="1"/>
              </p:nvGrpSpPr>
              <p:grpSpPr>
                <a:xfrm>
                  <a:off x="13000382" y="4006891"/>
                  <a:ext cx="373259" cy="315747"/>
                  <a:chOff x="12968836" y="3354170"/>
                  <a:chExt cx="404806" cy="342433"/>
                </a:xfrm>
              </p:grpSpPr>
              <p:sp>
                <p:nvSpPr>
                  <p:cNvPr id="37" name="Rechthoek: afgeronde hoeken 36"/>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38" name="Rechthoek 37"/>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39" name="Rechthoek 38"/>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0" name="Rechthoek 39"/>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1" name="Rechthoek 40"/>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2" name="Rechthoek 41"/>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36" name="Boog 35"/>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32" name="Tekstvak 31"/>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33" name="Tekstvak 32"/>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34"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09921" y="3671228"/>
                <a:ext cx="143086" cy="2313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9" name="Groep 48"/>
          <p:cNvGrpSpPr/>
          <p:nvPr userDrawn="1"/>
        </p:nvGrpSpPr>
        <p:grpSpPr>
          <a:xfrm>
            <a:off x="-3623736" y="1434"/>
            <a:ext cx="3197999" cy="10223663"/>
            <a:chOff x="-3623736" y="1434"/>
            <a:chExt cx="3197999" cy="10223663"/>
          </a:xfrm>
        </p:grpSpPr>
        <p:sp>
          <p:nvSpPr>
            <p:cNvPr id="50" name="Rechthoek 49"/>
            <p:cNvSpPr/>
            <p:nvPr userDrawn="1"/>
          </p:nvSpPr>
          <p:spPr>
            <a:xfrm>
              <a:off x="-3618075"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smtClean="0">
                  <a:ln>
                    <a:noFill/>
                  </a:ln>
                  <a:solidFill>
                    <a:schemeClr val="accent1"/>
                  </a:solidFill>
                  <a:effectLst/>
                  <a:uLnTx/>
                  <a:uFillTx/>
                  <a:latin typeface="+mj-lt"/>
                  <a:cs typeface="Segoe UI Light" panose="020B0502040204020203" pitchFamily="34" charset="0"/>
                </a:rPr>
                <a:t>Hyperlink maken/toevoegen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51" name="Ovaal 50"/>
            <p:cNvSpPr/>
            <p:nvPr userDrawn="1"/>
          </p:nvSpPr>
          <p:spPr>
            <a:xfrm>
              <a:off x="-3623736"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52" name="Rechte verbindingslijn 51"/>
            <p:cNvCxnSpPr>
              <a:cxnSpLocks/>
            </p:cNvCxnSpPr>
            <p:nvPr userDrawn="1"/>
          </p:nvCxnSpPr>
          <p:spPr>
            <a:xfrm>
              <a:off x="-3618076" y="243069"/>
              <a:ext cx="3178017" cy="0"/>
            </a:xfrm>
            <a:prstGeom prst="line">
              <a:avLst/>
            </a:prstGeom>
            <a:noFill/>
            <a:ln w="3175" cap="flat" cmpd="sng" algn="ctr">
              <a:solidFill>
                <a:schemeClr val="accent1"/>
              </a:solidFill>
              <a:prstDash val="solid"/>
            </a:ln>
            <a:effectLst/>
          </p:spPr>
        </p:cxnSp>
        <p:cxnSp>
          <p:nvCxnSpPr>
            <p:cNvPr id="53" name="Rechte verbindingslijn 52"/>
            <p:cNvCxnSpPr>
              <a:cxnSpLocks/>
            </p:cNvCxnSpPr>
            <p:nvPr userDrawn="1"/>
          </p:nvCxnSpPr>
          <p:spPr>
            <a:xfrm>
              <a:off x="-3618076" y="2695519"/>
              <a:ext cx="3178017" cy="0"/>
            </a:xfrm>
            <a:prstGeom prst="line">
              <a:avLst/>
            </a:prstGeom>
            <a:noFill/>
            <a:ln w="3175" cap="flat" cmpd="sng" algn="ctr">
              <a:solidFill>
                <a:schemeClr val="accent1"/>
              </a:solidFill>
              <a:prstDash val="solid"/>
            </a:ln>
            <a:effectLst/>
          </p:spPr>
        </p:cxnSp>
        <p:sp>
          <p:nvSpPr>
            <p:cNvPr id="54" name="Rechthoek 53"/>
            <p:cNvSpPr/>
            <p:nvPr userDrawn="1"/>
          </p:nvSpPr>
          <p:spPr>
            <a:xfrm>
              <a:off x="-3258055"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Kies bij de tab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de knop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vormen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Klik hierna op het vierkantje. En sleept dit over een van de menuknoppen.</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55" name="Ovaal 54"/>
            <p:cNvSpPr/>
            <p:nvPr userDrawn="1"/>
          </p:nvSpPr>
          <p:spPr>
            <a:xfrm>
              <a:off x="-3623736" y="282398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56" name="Rechthoek 55"/>
            <p:cNvSpPr/>
            <p:nvPr userDrawn="1"/>
          </p:nvSpPr>
          <p:spPr>
            <a:xfrm>
              <a:off x="-3258055" y="2890047"/>
              <a:ext cx="2817995" cy="31804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Klik daarna op de toetsen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ctrl + k</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om een hyperlink toe te voegen. Klik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Plaats in dit documen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t’ en kies dan de slide waar de knop heen moet gaan.</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57" name="Rechte verbindingslijn 56"/>
            <p:cNvCxnSpPr>
              <a:cxnSpLocks/>
            </p:cNvCxnSpPr>
            <p:nvPr userDrawn="1"/>
          </p:nvCxnSpPr>
          <p:spPr>
            <a:xfrm>
              <a:off x="-3618076" y="5388471"/>
              <a:ext cx="3178017" cy="0"/>
            </a:xfrm>
            <a:prstGeom prst="line">
              <a:avLst/>
            </a:prstGeom>
            <a:noFill/>
            <a:ln w="3175" cap="flat" cmpd="sng" algn="ctr">
              <a:solidFill>
                <a:schemeClr val="accent1"/>
              </a:solidFill>
              <a:prstDash val="solid"/>
            </a:ln>
            <a:effectLst/>
          </p:spPr>
        </p:cxnSp>
        <p:sp>
          <p:nvSpPr>
            <p:cNvPr id="58" name="Rechthoek 57"/>
            <p:cNvSpPr/>
            <p:nvPr userDrawn="1"/>
          </p:nvSpPr>
          <p:spPr>
            <a:xfrm>
              <a:off x="-3258054" y="3815249"/>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pic>
          <p:nvPicPr>
            <p:cNvPr id="59" name="Afbeelding 5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84404" y="955507"/>
              <a:ext cx="2738814" cy="1463080"/>
            </a:xfrm>
            <a:prstGeom prst="rect">
              <a:avLst/>
            </a:prstGeom>
          </p:spPr>
        </p:pic>
        <p:pic>
          <p:nvPicPr>
            <p:cNvPr id="60" name="Afbeelding 59"/>
            <p:cNvPicPr>
              <a:picLocks noChangeAspect="1"/>
            </p:cNvPicPr>
            <p:nvPr userDrawn="1"/>
          </p:nvPicPr>
          <p:blipFill>
            <a:blip r:embed="rId5"/>
            <a:stretch>
              <a:fillRect/>
            </a:stretch>
          </p:blipFill>
          <p:spPr>
            <a:xfrm>
              <a:off x="-3623736" y="3672951"/>
              <a:ext cx="3197999" cy="1552245"/>
            </a:xfrm>
            <a:prstGeom prst="rect">
              <a:avLst/>
            </a:prstGeom>
          </p:spPr>
        </p:pic>
        <p:sp>
          <p:nvSpPr>
            <p:cNvPr id="61" name="Ovaal 60"/>
            <p:cNvSpPr/>
            <p:nvPr userDrawn="1"/>
          </p:nvSpPr>
          <p:spPr>
            <a:xfrm>
              <a:off x="-3623736" y="544890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smtClean="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62" name="Rechthoek 61"/>
            <p:cNvSpPr/>
            <p:nvPr userDrawn="1"/>
          </p:nvSpPr>
          <p:spPr>
            <a:xfrm>
              <a:off x="-1756316" y="5514970"/>
              <a:ext cx="1316256" cy="2157069"/>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Klik het vlak met de hyperlink en klik daarna met je rechter muisknop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Vorm opmaken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pic>
          <p:nvPicPr>
            <p:cNvPr id="63" name="Afbeelding 6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03509" y="5448907"/>
              <a:ext cx="1420082" cy="2223132"/>
            </a:xfrm>
            <a:prstGeom prst="rect">
              <a:avLst/>
            </a:prstGeom>
          </p:spPr>
        </p:pic>
        <p:pic>
          <p:nvPicPr>
            <p:cNvPr id="64" name="Afbeelding 63"/>
            <p:cNvPicPr>
              <a:picLocks noChangeAspect="1"/>
            </p:cNvPicPr>
            <p:nvPr userDrawn="1"/>
          </p:nvPicPr>
          <p:blipFill>
            <a:blip r:embed="rId7"/>
            <a:stretch>
              <a:fillRect/>
            </a:stretch>
          </p:blipFill>
          <p:spPr>
            <a:xfrm>
              <a:off x="-3258055" y="7929174"/>
              <a:ext cx="1686933" cy="1720010"/>
            </a:xfrm>
            <a:prstGeom prst="rect">
              <a:avLst/>
            </a:prstGeom>
          </p:spPr>
        </p:pic>
        <p:cxnSp>
          <p:nvCxnSpPr>
            <p:cNvPr id="65" name="Rechte verbindingslijn 64"/>
            <p:cNvCxnSpPr>
              <a:cxnSpLocks/>
            </p:cNvCxnSpPr>
            <p:nvPr userDrawn="1"/>
          </p:nvCxnSpPr>
          <p:spPr>
            <a:xfrm>
              <a:off x="-3618076" y="7868738"/>
              <a:ext cx="3178017" cy="0"/>
            </a:xfrm>
            <a:prstGeom prst="line">
              <a:avLst/>
            </a:prstGeom>
            <a:noFill/>
            <a:ln w="3175" cap="flat" cmpd="sng" algn="ctr">
              <a:solidFill>
                <a:schemeClr val="accent1"/>
              </a:solidFill>
              <a:prstDash val="solid"/>
            </a:ln>
            <a:effectLst/>
          </p:spPr>
        </p:cxnSp>
        <p:sp>
          <p:nvSpPr>
            <p:cNvPr id="66" name="Ovaal 65"/>
            <p:cNvSpPr/>
            <p:nvPr userDrawn="1"/>
          </p:nvSpPr>
          <p:spPr>
            <a:xfrm>
              <a:off x="-3623736" y="792917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smtClean="0">
                  <a:ln>
                    <a:noFill/>
                  </a:ln>
                  <a:solidFill>
                    <a:schemeClr val="bg1"/>
                  </a:solidFill>
                  <a:effectLst/>
                  <a:uLnTx/>
                  <a:uFillTx/>
                  <a:latin typeface="+mn-lt"/>
                  <a:cs typeface="Segoe UI Light" panose="020B0502040204020203" pitchFamily="34" charset="0"/>
                </a:rPr>
                <a:t>4</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67" name="Rechthoek 66"/>
            <p:cNvSpPr/>
            <p:nvPr userDrawn="1"/>
          </p:nvSpPr>
          <p:spPr>
            <a:xfrm>
              <a:off x="-1466356" y="8006577"/>
              <a:ext cx="1026295" cy="221852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Zet nu de opvulling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100%</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zodat de hyperlink doorzichtig wordt.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spTree>
    <p:extLst>
      <p:ext uri="{BB962C8B-B14F-4D97-AF65-F5344CB8AC3E}">
        <p14:creationId xmlns:p14="http://schemas.microsoft.com/office/powerpoint/2010/main" val="270813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x6">
    <p:spTree>
      <p:nvGrpSpPr>
        <p:cNvPr id="1" name=""/>
        <p:cNvGrpSpPr/>
        <p:nvPr/>
      </p:nvGrpSpPr>
      <p:grpSpPr>
        <a:xfrm>
          <a:off x="0" y="0"/>
          <a:ext cx="0" cy="0"/>
          <a:chOff x="0" y="0"/>
          <a:chExt cx="0" cy="0"/>
        </a:xfrm>
      </p:grpSpPr>
      <p:sp>
        <p:nvSpPr>
          <p:cNvPr id="40" name="Tijdelijke aanduiding voor verticale tekst 39"/>
          <p:cNvSpPr>
            <a:spLocks noGrp="1"/>
          </p:cNvSpPr>
          <p:nvPr>
            <p:ph type="body" orient="vert" idx="1" hasCustomPrompt="1"/>
          </p:nvPr>
        </p:nvSpPr>
        <p:spPr>
          <a:xfrm>
            <a:off x="394740" y="401414"/>
            <a:ext cx="3707010" cy="2959439"/>
          </a:xfrm>
          <a:custGeom>
            <a:avLst/>
            <a:gdLst>
              <a:gd name="connsiteX0" fmla="*/ 0 w 3707010"/>
              <a:gd name="connsiteY0" fmla="*/ 0 h 2959439"/>
              <a:gd name="connsiteX1" fmla="*/ 3707010 w 3707010"/>
              <a:gd name="connsiteY1" fmla="*/ 0 h 2959439"/>
              <a:gd name="connsiteX2" fmla="*/ 3707010 w 3707010"/>
              <a:gd name="connsiteY2" fmla="*/ 1984914 h 2959439"/>
              <a:gd name="connsiteX3" fmla="*/ 2732485 w 3707010"/>
              <a:gd name="connsiteY3" fmla="*/ 2959439 h 2959439"/>
              <a:gd name="connsiteX4" fmla="*/ 0 w 3707010"/>
              <a:gd name="connsiteY4" fmla="*/ 2959439 h 295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2959439">
                <a:moveTo>
                  <a:pt x="0" y="0"/>
                </a:moveTo>
                <a:lnTo>
                  <a:pt x="3707010" y="0"/>
                </a:lnTo>
                <a:lnTo>
                  <a:pt x="3707010" y="1984914"/>
                </a:lnTo>
                <a:lnTo>
                  <a:pt x="2732485" y="2959439"/>
                </a:lnTo>
                <a:lnTo>
                  <a:pt x="0" y="2959439"/>
                </a:lnTo>
                <a:close/>
              </a:path>
            </a:pathLst>
          </a:custGeom>
          <a:solidFill>
            <a:schemeClr val="bg2"/>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Agenda x6</a:t>
            </a:r>
          </a:p>
        </p:txBody>
      </p:sp>
      <p:sp>
        <p:nvSpPr>
          <p:cNvPr id="41" name="Tijdelijke aanduiding voor verticale tekst 40"/>
          <p:cNvSpPr>
            <a:spLocks noGrp="1"/>
          </p:cNvSpPr>
          <p:nvPr>
            <p:ph type="body" orient="vert" idx="10" hasCustomPrompt="1"/>
          </p:nvPr>
        </p:nvSpPr>
        <p:spPr>
          <a:xfrm>
            <a:off x="4242840" y="401414"/>
            <a:ext cx="3707010" cy="2959439"/>
          </a:xfrm>
          <a:custGeom>
            <a:avLst/>
            <a:gdLst>
              <a:gd name="connsiteX0" fmla="*/ 0 w 3707010"/>
              <a:gd name="connsiteY0" fmla="*/ 0 h 2959439"/>
              <a:gd name="connsiteX1" fmla="*/ 3707010 w 3707010"/>
              <a:gd name="connsiteY1" fmla="*/ 0 h 2959439"/>
              <a:gd name="connsiteX2" fmla="*/ 3707010 w 3707010"/>
              <a:gd name="connsiteY2" fmla="*/ 1984914 h 2959439"/>
              <a:gd name="connsiteX3" fmla="*/ 2732485 w 3707010"/>
              <a:gd name="connsiteY3" fmla="*/ 2959439 h 2959439"/>
              <a:gd name="connsiteX4" fmla="*/ 0 w 3707010"/>
              <a:gd name="connsiteY4" fmla="*/ 2959439 h 295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2959439">
                <a:moveTo>
                  <a:pt x="0" y="0"/>
                </a:moveTo>
                <a:lnTo>
                  <a:pt x="3707010" y="0"/>
                </a:lnTo>
                <a:lnTo>
                  <a:pt x="3707010" y="1984914"/>
                </a:lnTo>
                <a:lnTo>
                  <a:pt x="2732485" y="2959439"/>
                </a:lnTo>
                <a:lnTo>
                  <a:pt x="0" y="2959439"/>
                </a:lnTo>
                <a:close/>
              </a:path>
            </a:pathLst>
          </a:custGeom>
          <a:solidFill>
            <a:schemeClr val="accent1"/>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42" name="Tijdelijke aanduiding voor verticale tekst 41"/>
          <p:cNvSpPr>
            <a:spLocks noGrp="1"/>
          </p:cNvSpPr>
          <p:nvPr>
            <p:ph type="body" orient="vert" idx="11" hasCustomPrompt="1"/>
          </p:nvPr>
        </p:nvSpPr>
        <p:spPr>
          <a:xfrm>
            <a:off x="8090940" y="401414"/>
            <a:ext cx="3707010" cy="2959439"/>
          </a:xfrm>
          <a:custGeom>
            <a:avLst/>
            <a:gdLst>
              <a:gd name="connsiteX0" fmla="*/ 0 w 3707010"/>
              <a:gd name="connsiteY0" fmla="*/ 0 h 2959439"/>
              <a:gd name="connsiteX1" fmla="*/ 3707010 w 3707010"/>
              <a:gd name="connsiteY1" fmla="*/ 0 h 2959439"/>
              <a:gd name="connsiteX2" fmla="*/ 3707010 w 3707010"/>
              <a:gd name="connsiteY2" fmla="*/ 1984914 h 2959439"/>
              <a:gd name="connsiteX3" fmla="*/ 2732485 w 3707010"/>
              <a:gd name="connsiteY3" fmla="*/ 2959439 h 2959439"/>
              <a:gd name="connsiteX4" fmla="*/ 0 w 3707010"/>
              <a:gd name="connsiteY4" fmla="*/ 2959439 h 295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2959439">
                <a:moveTo>
                  <a:pt x="0" y="0"/>
                </a:moveTo>
                <a:lnTo>
                  <a:pt x="3707010" y="0"/>
                </a:lnTo>
                <a:lnTo>
                  <a:pt x="3707010" y="1984914"/>
                </a:lnTo>
                <a:lnTo>
                  <a:pt x="2732485" y="2959439"/>
                </a:lnTo>
                <a:lnTo>
                  <a:pt x="0" y="2959439"/>
                </a:lnTo>
                <a:close/>
              </a:path>
            </a:pathLst>
          </a:custGeom>
          <a:solidFill>
            <a:schemeClr val="accent4"/>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43" name="Tijdelijke aanduiding voor verticale tekst 42"/>
          <p:cNvSpPr>
            <a:spLocks noGrp="1"/>
          </p:cNvSpPr>
          <p:nvPr>
            <p:ph type="body" orient="vert" idx="12" hasCustomPrompt="1"/>
          </p:nvPr>
        </p:nvSpPr>
        <p:spPr>
          <a:xfrm>
            <a:off x="394740" y="3512914"/>
            <a:ext cx="3707010" cy="2959439"/>
          </a:xfrm>
          <a:custGeom>
            <a:avLst/>
            <a:gdLst>
              <a:gd name="connsiteX0" fmla="*/ 0 w 3707010"/>
              <a:gd name="connsiteY0" fmla="*/ 0 h 2959439"/>
              <a:gd name="connsiteX1" fmla="*/ 3707010 w 3707010"/>
              <a:gd name="connsiteY1" fmla="*/ 0 h 2959439"/>
              <a:gd name="connsiteX2" fmla="*/ 3707010 w 3707010"/>
              <a:gd name="connsiteY2" fmla="*/ 1984914 h 2959439"/>
              <a:gd name="connsiteX3" fmla="*/ 2732485 w 3707010"/>
              <a:gd name="connsiteY3" fmla="*/ 2959439 h 2959439"/>
              <a:gd name="connsiteX4" fmla="*/ 0 w 3707010"/>
              <a:gd name="connsiteY4" fmla="*/ 2959439 h 295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2959439">
                <a:moveTo>
                  <a:pt x="0" y="0"/>
                </a:moveTo>
                <a:lnTo>
                  <a:pt x="3707010" y="0"/>
                </a:lnTo>
                <a:lnTo>
                  <a:pt x="3707010" y="1984914"/>
                </a:lnTo>
                <a:lnTo>
                  <a:pt x="2732485" y="2959439"/>
                </a:lnTo>
                <a:lnTo>
                  <a:pt x="0" y="2959439"/>
                </a:lnTo>
                <a:close/>
              </a:path>
            </a:pathLst>
          </a:custGeom>
          <a:solidFill>
            <a:schemeClr val="tx2"/>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44" name="Tijdelijke aanduiding voor verticale tekst 43"/>
          <p:cNvSpPr>
            <a:spLocks noGrp="1"/>
          </p:cNvSpPr>
          <p:nvPr>
            <p:ph type="body" orient="vert" idx="13" hasCustomPrompt="1"/>
          </p:nvPr>
        </p:nvSpPr>
        <p:spPr>
          <a:xfrm>
            <a:off x="4242840" y="3512914"/>
            <a:ext cx="3707010" cy="2959439"/>
          </a:xfrm>
          <a:custGeom>
            <a:avLst/>
            <a:gdLst>
              <a:gd name="connsiteX0" fmla="*/ 0 w 3707010"/>
              <a:gd name="connsiteY0" fmla="*/ 0 h 2959439"/>
              <a:gd name="connsiteX1" fmla="*/ 3707010 w 3707010"/>
              <a:gd name="connsiteY1" fmla="*/ 0 h 2959439"/>
              <a:gd name="connsiteX2" fmla="*/ 3707010 w 3707010"/>
              <a:gd name="connsiteY2" fmla="*/ 1984914 h 2959439"/>
              <a:gd name="connsiteX3" fmla="*/ 2732485 w 3707010"/>
              <a:gd name="connsiteY3" fmla="*/ 2959439 h 2959439"/>
              <a:gd name="connsiteX4" fmla="*/ 0 w 3707010"/>
              <a:gd name="connsiteY4" fmla="*/ 2959439 h 295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2959439">
                <a:moveTo>
                  <a:pt x="0" y="0"/>
                </a:moveTo>
                <a:lnTo>
                  <a:pt x="3707010" y="0"/>
                </a:lnTo>
                <a:lnTo>
                  <a:pt x="3707010" y="1984914"/>
                </a:lnTo>
                <a:lnTo>
                  <a:pt x="2732485" y="2959439"/>
                </a:lnTo>
                <a:lnTo>
                  <a:pt x="0" y="2959439"/>
                </a:lnTo>
                <a:close/>
              </a:path>
            </a:pathLst>
          </a:custGeom>
          <a:solidFill>
            <a:schemeClr val="accent2"/>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45" name="Tijdelijke aanduiding voor verticale tekst 44"/>
          <p:cNvSpPr>
            <a:spLocks noGrp="1"/>
          </p:cNvSpPr>
          <p:nvPr>
            <p:ph type="body" orient="vert" idx="14" hasCustomPrompt="1"/>
          </p:nvPr>
        </p:nvSpPr>
        <p:spPr>
          <a:xfrm>
            <a:off x="8090940" y="3512914"/>
            <a:ext cx="3707010" cy="2959439"/>
          </a:xfrm>
          <a:custGeom>
            <a:avLst/>
            <a:gdLst>
              <a:gd name="connsiteX0" fmla="*/ 0 w 3707010"/>
              <a:gd name="connsiteY0" fmla="*/ 0 h 2959439"/>
              <a:gd name="connsiteX1" fmla="*/ 3707010 w 3707010"/>
              <a:gd name="connsiteY1" fmla="*/ 0 h 2959439"/>
              <a:gd name="connsiteX2" fmla="*/ 3707010 w 3707010"/>
              <a:gd name="connsiteY2" fmla="*/ 1984914 h 2959439"/>
              <a:gd name="connsiteX3" fmla="*/ 2732485 w 3707010"/>
              <a:gd name="connsiteY3" fmla="*/ 2959439 h 2959439"/>
              <a:gd name="connsiteX4" fmla="*/ 0 w 3707010"/>
              <a:gd name="connsiteY4" fmla="*/ 2959439 h 295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2959439">
                <a:moveTo>
                  <a:pt x="0" y="0"/>
                </a:moveTo>
                <a:lnTo>
                  <a:pt x="3707010" y="0"/>
                </a:lnTo>
                <a:lnTo>
                  <a:pt x="3707010" y="1984914"/>
                </a:lnTo>
                <a:lnTo>
                  <a:pt x="2732485" y="2959439"/>
                </a:lnTo>
                <a:lnTo>
                  <a:pt x="0" y="2959439"/>
                </a:lnTo>
                <a:close/>
              </a:path>
            </a:pathLst>
          </a:custGeom>
          <a:solidFill>
            <a:schemeClr val="accent5"/>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grpSp>
        <p:nvGrpSpPr>
          <p:cNvPr id="46" name="Instructie"/>
          <p:cNvGrpSpPr/>
          <p:nvPr userDrawn="1"/>
        </p:nvGrpSpPr>
        <p:grpSpPr>
          <a:xfrm>
            <a:off x="12391603" y="1434"/>
            <a:ext cx="3183678" cy="3646417"/>
            <a:chOff x="12391603" y="1434"/>
            <a:chExt cx="3183678" cy="3646417"/>
          </a:xfrm>
        </p:grpSpPr>
        <p:sp>
          <p:nvSpPr>
            <p:cNvPr id="47" name="Rechthoek 46"/>
            <p:cNvSpPr/>
            <p:nvPr userDrawn="1"/>
          </p:nvSpPr>
          <p:spPr>
            <a:xfrm>
              <a:off x="12397264"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Agenda blokken verwijderen</a:t>
              </a:r>
            </a:p>
          </p:txBody>
        </p:sp>
        <p:sp>
          <p:nvSpPr>
            <p:cNvPr id="48" name="Ovaal 47"/>
            <p:cNvSpPr/>
            <p:nvPr userDrawn="1"/>
          </p:nvSpPr>
          <p:spPr>
            <a:xfrm>
              <a:off x="12391603"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49" name="Rechte verbindingslijn 48"/>
            <p:cNvCxnSpPr>
              <a:cxnSpLocks/>
            </p:cNvCxnSpPr>
            <p:nvPr userDrawn="1"/>
          </p:nvCxnSpPr>
          <p:spPr>
            <a:xfrm>
              <a:off x="12397263" y="243069"/>
              <a:ext cx="3178017" cy="0"/>
            </a:xfrm>
            <a:prstGeom prst="line">
              <a:avLst/>
            </a:prstGeom>
            <a:noFill/>
            <a:ln w="3175" cap="flat" cmpd="sng" algn="ctr">
              <a:solidFill>
                <a:schemeClr val="accent1"/>
              </a:solidFill>
              <a:prstDash val="solid"/>
            </a:ln>
            <a:effectLst/>
          </p:spPr>
        </p:cxnSp>
        <p:cxnSp>
          <p:nvCxnSpPr>
            <p:cNvPr id="50" name="Rechte verbindingslijn 49"/>
            <p:cNvCxnSpPr>
              <a:cxnSpLocks/>
            </p:cNvCxnSpPr>
            <p:nvPr userDrawn="1"/>
          </p:nvCxnSpPr>
          <p:spPr>
            <a:xfrm>
              <a:off x="12397263" y="1579367"/>
              <a:ext cx="3178017" cy="0"/>
            </a:xfrm>
            <a:prstGeom prst="line">
              <a:avLst/>
            </a:prstGeom>
            <a:noFill/>
            <a:ln w="3175" cap="flat" cmpd="sng" algn="ctr">
              <a:solidFill>
                <a:schemeClr val="accent1"/>
              </a:solidFill>
              <a:prstDash val="solid"/>
            </a:ln>
            <a:effectLst/>
          </p:spPr>
        </p:cxnSp>
        <p:sp>
          <p:nvSpPr>
            <p:cNvPr id="51" name="Rechthoek 50"/>
            <p:cNvSpPr/>
            <p:nvPr userDrawn="1"/>
          </p:nvSpPr>
          <p:spPr>
            <a:xfrm>
              <a:off x="12757284"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Indien onnodig kunnen de agendablokken individueel worden verwijderd. </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ongewenste blok en druk op backspace. Soms zal dit één keer herhaald moeten worden om het blok te verwijderen.</a:t>
              </a:r>
            </a:p>
          </p:txBody>
        </p:sp>
        <p:sp>
          <p:nvSpPr>
            <p:cNvPr id="52" name="Ovaal 51"/>
            <p:cNvSpPr/>
            <p:nvPr userDrawn="1"/>
          </p:nvSpPr>
          <p:spPr>
            <a:xfrm>
              <a:off x="12391603" y="17078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53" name="Rechthoek 52"/>
            <p:cNvSpPr/>
            <p:nvPr userDrawn="1"/>
          </p:nvSpPr>
          <p:spPr>
            <a:xfrm>
              <a:off x="12757284" y="1773895"/>
              <a:ext cx="2817995" cy="31804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Wilt u het verwijderde blok toch weer terug?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54" name="Rechte verbindingslijn 53"/>
            <p:cNvCxnSpPr>
              <a:cxnSpLocks/>
            </p:cNvCxnSpPr>
            <p:nvPr userDrawn="1"/>
          </p:nvCxnSpPr>
          <p:spPr>
            <a:xfrm>
              <a:off x="12397263" y="3647851"/>
              <a:ext cx="3178017" cy="0"/>
            </a:xfrm>
            <a:prstGeom prst="line">
              <a:avLst/>
            </a:prstGeom>
            <a:noFill/>
            <a:ln w="3175" cap="flat" cmpd="sng" algn="ctr">
              <a:solidFill>
                <a:schemeClr val="accent1"/>
              </a:solidFill>
              <a:prstDash val="solid"/>
            </a:ln>
            <a:effectLst/>
          </p:spPr>
        </p:cxnSp>
        <p:pic>
          <p:nvPicPr>
            <p:cNvPr id="55" name="Afbeelding 54"/>
            <p:cNvPicPr>
              <a:picLocks noChangeAspect="1"/>
            </p:cNvPicPr>
            <p:nvPr userDrawn="1"/>
          </p:nvPicPr>
          <p:blipFill>
            <a:blip r:embed="rId2"/>
            <a:stretch>
              <a:fillRect/>
            </a:stretch>
          </p:blipFill>
          <p:spPr>
            <a:xfrm>
              <a:off x="12752523" y="2500540"/>
              <a:ext cx="1629688" cy="913903"/>
            </a:xfrm>
            <a:prstGeom prst="rect">
              <a:avLst/>
            </a:prstGeom>
            <a:ln>
              <a:solidFill>
                <a:schemeClr val="bg1">
                  <a:lumMod val="75000"/>
                </a:schemeClr>
              </a:solidFill>
            </a:ln>
          </p:spPr>
        </p:pic>
        <p:sp>
          <p:nvSpPr>
            <p:cNvPr id="56" name="Rechthoek 55"/>
            <p:cNvSpPr/>
            <p:nvPr userDrawn="1"/>
          </p:nvSpPr>
          <p:spPr>
            <a:xfrm>
              <a:off x="12757285" y="2699097"/>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57" name="Groep 56"/>
            <p:cNvGrpSpPr/>
            <p:nvPr userDrawn="1"/>
          </p:nvGrpSpPr>
          <p:grpSpPr>
            <a:xfrm>
              <a:off x="13717198" y="2823984"/>
              <a:ext cx="1195723" cy="678267"/>
              <a:chOff x="12757284" y="3224292"/>
              <a:chExt cx="1195723" cy="678267"/>
            </a:xfrm>
          </p:grpSpPr>
          <p:sp>
            <p:nvSpPr>
              <p:cNvPr id="58" name="Rechthoek 57"/>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59" name="Rechthoek 58"/>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60" name="Groep 59"/>
              <p:cNvGrpSpPr/>
              <p:nvPr userDrawn="1"/>
            </p:nvGrpSpPr>
            <p:grpSpPr>
              <a:xfrm>
                <a:off x="12839234" y="3289794"/>
                <a:ext cx="155951" cy="131922"/>
                <a:chOff x="12968836" y="3354170"/>
                <a:chExt cx="404806" cy="342433"/>
              </a:xfrm>
            </p:grpSpPr>
            <p:sp>
              <p:nvSpPr>
                <p:cNvPr id="73" name="Rechthoek: afgeronde hoeken 72"/>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74" name="Rechthoek 73"/>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5" name="Rechthoek 74"/>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6" name="Rechthoek 75"/>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Rechthoek 76"/>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8" name="Rechthoek 77"/>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61" name="Groep 60"/>
              <p:cNvGrpSpPr/>
              <p:nvPr userDrawn="1"/>
            </p:nvGrpSpPr>
            <p:grpSpPr>
              <a:xfrm>
                <a:off x="12819679" y="3589117"/>
                <a:ext cx="166739" cy="218963"/>
                <a:chOff x="12940828" y="3950597"/>
                <a:chExt cx="432813" cy="568367"/>
              </a:xfrm>
            </p:grpSpPr>
            <p:grpSp>
              <p:nvGrpSpPr>
                <p:cNvPr id="65" name="Groep 64"/>
                <p:cNvGrpSpPr/>
                <p:nvPr userDrawn="1"/>
              </p:nvGrpSpPr>
              <p:grpSpPr>
                <a:xfrm>
                  <a:off x="13000382" y="4006891"/>
                  <a:ext cx="373259" cy="315747"/>
                  <a:chOff x="12968836" y="3354170"/>
                  <a:chExt cx="404806" cy="342433"/>
                </a:xfrm>
              </p:grpSpPr>
              <p:sp>
                <p:nvSpPr>
                  <p:cNvPr id="67" name="Rechthoek: afgeronde hoeken 66"/>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68" name="Rechthoek 67"/>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9" name="Rechthoek 68"/>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0" name="Rechthoek 69"/>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1" name="Rechthoek 70"/>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2" name="Rechthoek 71"/>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66" name="Boog 65"/>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62" name="Tekstvak 61"/>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63" name="Tekstvak 62"/>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64"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09921" y="3671228"/>
                <a:ext cx="143086" cy="2313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79" name="Groep 78"/>
          <p:cNvGrpSpPr/>
          <p:nvPr userDrawn="1"/>
        </p:nvGrpSpPr>
        <p:grpSpPr>
          <a:xfrm>
            <a:off x="-3623736" y="1434"/>
            <a:ext cx="3197999" cy="10223663"/>
            <a:chOff x="-3623736" y="1434"/>
            <a:chExt cx="3197999" cy="10223663"/>
          </a:xfrm>
        </p:grpSpPr>
        <p:sp>
          <p:nvSpPr>
            <p:cNvPr id="80" name="Rechthoek 79"/>
            <p:cNvSpPr/>
            <p:nvPr userDrawn="1"/>
          </p:nvSpPr>
          <p:spPr>
            <a:xfrm>
              <a:off x="-3618075"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smtClean="0">
                  <a:ln>
                    <a:noFill/>
                  </a:ln>
                  <a:solidFill>
                    <a:schemeClr val="accent1"/>
                  </a:solidFill>
                  <a:effectLst/>
                  <a:uLnTx/>
                  <a:uFillTx/>
                  <a:latin typeface="+mj-lt"/>
                  <a:cs typeface="Segoe UI Light" panose="020B0502040204020203" pitchFamily="34" charset="0"/>
                </a:rPr>
                <a:t>Hyperlink maken/toevoegen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81" name="Ovaal 80"/>
            <p:cNvSpPr/>
            <p:nvPr userDrawn="1"/>
          </p:nvSpPr>
          <p:spPr>
            <a:xfrm>
              <a:off x="-3623736"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82" name="Rechte verbindingslijn 81"/>
            <p:cNvCxnSpPr>
              <a:cxnSpLocks/>
            </p:cNvCxnSpPr>
            <p:nvPr userDrawn="1"/>
          </p:nvCxnSpPr>
          <p:spPr>
            <a:xfrm>
              <a:off x="-3618076" y="243069"/>
              <a:ext cx="3178017" cy="0"/>
            </a:xfrm>
            <a:prstGeom prst="line">
              <a:avLst/>
            </a:prstGeom>
            <a:noFill/>
            <a:ln w="3175" cap="flat" cmpd="sng" algn="ctr">
              <a:solidFill>
                <a:schemeClr val="accent1"/>
              </a:solidFill>
              <a:prstDash val="solid"/>
            </a:ln>
            <a:effectLst/>
          </p:spPr>
        </p:cxnSp>
        <p:cxnSp>
          <p:nvCxnSpPr>
            <p:cNvPr id="83" name="Rechte verbindingslijn 82"/>
            <p:cNvCxnSpPr>
              <a:cxnSpLocks/>
            </p:cNvCxnSpPr>
            <p:nvPr userDrawn="1"/>
          </p:nvCxnSpPr>
          <p:spPr>
            <a:xfrm>
              <a:off x="-3618076" y="2695519"/>
              <a:ext cx="3178017" cy="0"/>
            </a:xfrm>
            <a:prstGeom prst="line">
              <a:avLst/>
            </a:prstGeom>
            <a:noFill/>
            <a:ln w="3175" cap="flat" cmpd="sng" algn="ctr">
              <a:solidFill>
                <a:schemeClr val="accent1"/>
              </a:solidFill>
              <a:prstDash val="solid"/>
            </a:ln>
            <a:effectLst/>
          </p:spPr>
        </p:cxnSp>
        <p:sp>
          <p:nvSpPr>
            <p:cNvPr id="84" name="Rechthoek 83"/>
            <p:cNvSpPr/>
            <p:nvPr userDrawn="1"/>
          </p:nvSpPr>
          <p:spPr>
            <a:xfrm>
              <a:off x="-3258055"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Kies bij de tab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de knop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vormen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Klik hierna op het vierkantje. En sleept dit over een van de menuknoppen.</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85" name="Ovaal 84"/>
            <p:cNvSpPr/>
            <p:nvPr userDrawn="1"/>
          </p:nvSpPr>
          <p:spPr>
            <a:xfrm>
              <a:off x="-3623736" y="282398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86" name="Rechthoek 85"/>
            <p:cNvSpPr/>
            <p:nvPr userDrawn="1"/>
          </p:nvSpPr>
          <p:spPr>
            <a:xfrm>
              <a:off x="-3258055" y="2890047"/>
              <a:ext cx="2817995" cy="31804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Klik daarna op de toetsen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ctrl + k</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om een hyperlink toe te voegen. Klik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Plaats in dit documen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t’ en kies dan de slide waar de knop heen moet gaan.</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87" name="Rechte verbindingslijn 86"/>
            <p:cNvCxnSpPr>
              <a:cxnSpLocks/>
            </p:cNvCxnSpPr>
            <p:nvPr userDrawn="1"/>
          </p:nvCxnSpPr>
          <p:spPr>
            <a:xfrm>
              <a:off x="-3618076" y="5388471"/>
              <a:ext cx="3178017" cy="0"/>
            </a:xfrm>
            <a:prstGeom prst="line">
              <a:avLst/>
            </a:prstGeom>
            <a:noFill/>
            <a:ln w="3175" cap="flat" cmpd="sng" algn="ctr">
              <a:solidFill>
                <a:schemeClr val="accent1"/>
              </a:solidFill>
              <a:prstDash val="solid"/>
            </a:ln>
            <a:effectLst/>
          </p:spPr>
        </p:cxnSp>
        <p:sp>
          <p:nvSpPr>
            <p:cNvPr id="88" name="Rechthoek 87"/>
            <p:cNvSpPr/>
            <p:nvPr userDrawn="1"/>
          </p:nvSpPr>
          <p:spPr>
            <a:xfrm>
              <a:off x="-3258054" y="3815249"/>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pic>
          <p:nvPicPr>
            <p:cNvPr id="89" name="Afbeelding 8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84404" y="955507"/>
              <a:ext cx="2738814" cy="1463080"/>
            </a:xfrm>
            <a:prstGeom prst="rect">
              <a:avLst/>
            </a:prstGeom>
          </p:spPr>
        </p:pic>
        <p:pic>
          <p:nvPicPr>
            <p:cNvPr id="90" name="Afbeelding 89"/>
            <p:cNvPicPr>
              <a:picLocks noChangeAspect="1"/>
            </p:cNvPicPr>
            <p:nvPr userDrawn="1"/>
          </p:nvPicPr>
          <p:blipFill>
            <a:blip r:embed="rId5"/>
            <a:stretch>
              <a:fillRect/>
            </a:stretch>
          </p:blipFill>
          <p:spPr>
            <a:xfrm>
              <a:off x="-3623736" y="3672951"/>
              <a:ext cx="3197999" cy="1552245"/>
            </a:xfrm>
            <a:prstGeom prst="rect">
              <a:avLst/>
            </a:prstGeom>
          </p:spPr>
        </p:pic>
        <p:sp>
          <p:nvSpPr>
            <p:cNvPr id="91" name="Ovaal 90"/>
            <p:cNvSpPr/>
            <p:nvPr userDrawn="1"/>
          </p:nvSpPr>
          <p:spPr>
            <a:xfrm>
              <a:off x="-3623736" y="544890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smtClean="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92" name="Rechthoek 91"/>
            <p:cNvSpPr/>
            <p:nvPr userDrawn="1"/>
          </p:nvSpPr>
          <p:spPr>
            <a:xfrm>
              <a:off x="-1756316" y="5514970"/>
              <a:ext cx="1316256" cy="2157069"/>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Klik het vlak met de hyperlink en klik daarna met je rechter muisknop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Vorm opmaken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pic>
          <p:nvPicPr>
            <p:cNvPr id="93" name="Afbeelding 9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03509" y="5448907"/>
              <a:ext cx="1420082" cy="2223132"/>
            </a:xfrm>
            <a:prstGeom prst="rect">
              <a:avLst/>
            </a:prstGeom>
          </p:spPr>
        </p:pic>
        <p:pic>
          <p:nvPicPr>
            <p:cNvPr id="94" name="Afbeelding 93"/>
            <p:cNvPicPr>
              <a:picLocks noChangeAspect="1"/>
            </p:cNvPicPr>
            <p:nvPr userDrawn="1"/>
          </p:nvPicPr>
          <p:blipFill>
            <a:blip r:embed="rId7"/>
            <a:stretch>
              <a:fillRect/>
            </a:stretch>
          </p:blipFill>
          <p:spPr>
            <a:xfrm>
              <a:off x="-3258055" y="7929174"/>
              <a:ext cx="1686933" cy="1720010"/>
            </a:xfrm>
            <a:prstGeom prst="rect">
              <a:avLst/>
            </a:prstGeom>
          </p:spPr>
        </p:pic>
        <p:cxnSp>
          <p:nvCxnSpPr>
            <p:cNvPr id="95" name="Rechte verbindingslijn 94"/>
            <p:cNvCxnSpPr>
              <a:cxnSpLocks/>
            </p:cNvCxnSpPr>
            <p:nvPr userDrawn="1"/>
          </p:nvCxnSpPr>
          <p:spPr>
            <a:xfrm>
              <a:off x="-3618076" y="7868738"/>
              <a:ext cx="3178017" cy="0"/>
            </a:xfrm>
            <a:prstGeom prst="line">
              <a:avLst/>
            </a:prstGeom>
            <a:noFill/>
            <a:ln w="3175" cap="flat" cmpd="sng" algn="ctr">
              <a:solidFill>
                <a:schemeClr val="accent1"/>
              </a:solidFill>
              <a:prstDash val="solid"/>
            </a:ln>
            <a:effectLst/>
          </p:spPr>
        </p:cxnSp>
        <p:sp>
          <p:nvSpPr>
            <p:cNvPr id="96" name="Ovaal 95"/>
            <p:cNvSpPr/>
            <p:nvPr userDrawn="1"/>
          </p:nvSpPr>
          <p:spPr>
            <a:xfrm>
              <a:off x="-3623736" y="792917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smtClean="0">
                  <a:ln>
                    <a:noFill/>
                  </a:ln>
                  <a:solidFill>
                    <a:schemeClr val="bg1"/>
                  </a:solidFill>
                  <a:effectLst/>
                  <a:uLnTx/>
                  <a:uFillTx/>
                  <a:latin typeface="+mn-lt"/>
                  <a:cs typeface="Segoe UI Light" panose="020B0502040204020203" pitchFamily="34" charset="0"/>
                </a:rPr>
                <a:t>4</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97" name="Rechthoek 96"/>
            <p:cNvSpPr/>
            <p:nvPr userDrawn="1"/>
          </p:nvSpPr>
          <p:spPr>
            <a:xfrm>
              <a:off x="-1466356" y="8006577"/>
              <a:ext cx="1026295" cy="221852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Zet nu de opvulling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100%</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zodat de hyperlink doorzichtig wordt.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spTree>
    <p:extLst>
      <p:ext uri="{BB962C8B-B14F-4D97-AF65-F5344CB8AC3E}">
        <p14:creationId xmlns:p14="http://schemas.microsoft.com/office/powerpoint/2010/main" val="220010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x9">
    <p:spTree>
      <p:nvGrpSpPr>
        <p:cNvPr id="1" name=""/>
        <p:cNvGrpSpPr/>
        <p:nvPr/>
      </p:nvGrpSpPr>
      <p:grpSpPr>
        <a:xfrm>
          <a:off x="0" y="0"/>
          <a:ext cx="0" cy="0"/>
          <a:chOff x="0" y="0"/>
          <a:chExt cx="0" cy="0"/>
        </a:xfrm>
      </p:grpSpPr>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Agenda x9</a:t>
            </a:r>
          </a:p>
        </p:txBody>
      </p:sp>
      <p:sp>
        <p:nvSpPr>
          <p:cNvPr id="25" name="Tijdelijke aanduiding voor verticale tekst 24"/>
          <p:cNvSpPr>
            <a:spLocks noGrp="1"/>
          </p:cNvSpPr>
          <p:nvPr>
            <p:ph type="body" orient="vert" idx="1" hasCustomPrompt="1"/>
          </p:nvPr>
        </p:nvSpPr>
        <p:spPr>
          <a:xfrm>
            <a:off x="394740" y="401414"/>
            <a:ext cx="3707010" cy="1922271"/>
          </a:xfrm>
          <a:custGeom>
            <a:avLst/>
            <a:gdLst>
              <a:gd name="connsiteX0" fmla="*/ 0 w 3707010"/>
              <a:gd name="connsiteY0" fmla="*/ 0 h 1922271"/>
              <a:gd name="connsiteX1" fmla="*/ 3707010 w 3707010"/>
              <a:gd name="connsiteY1" fmla="*/ 0 h 1922271"/>
              <a:gd name="connsiteX2" fmla="*/ 3707010 w 3707010"/>
              <a:gd name="connsiteY2" fmla="*/ 947746 h 1922271"/>
              <a:gd name="connsiteX3" fmla="*/ 2732485 w 3707010"/>
              <a:gd name="connsiteY3" fmla="*/ 1922271 h 1922271"/>
              <a:gd name="connsiteX4" fmla="*/ 0 w 3707010"/>
              <a:gd name="connsiteY4" fmla="*/ 1922271 h 192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1922271">
                <a:moveTo>
                  <a:pt x="0" y="0"/>
                </a:moveTo>
                <a:lnTo>
                  <a:pt x="3707010" y="0"/>
                </a:lnTo>
                <a:lnTo>
                  <a:pt x="3707010" y="947746"/>
                </a:lnTo>
                <a:lnTo>
                  <a:pt x="2732485" y="1922271"/>
                </a:lnTo>
                <a:lnTo>
                  <a:pt x="0" y="1922271"/>
                </a:lnTo>
                <a:close/>
              </a:path>
            </a:pathLst>
          </a:custGeom>
          <a:solidFill>
            <a:schemeClr val="bg2"/>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26" name="Tijdelijke aanduiding voor verticale tekst 25"/>
          <p:cNvSpPr>
            <a:spLocks noGrp="1"/>
          </p:cNvSpPr>
          <p:nvPr>
            <p:ph type="body" orient="vert" idx="12" hasCustomPrompt="1"/>
          </p:nvPr>
        </p:nvSpPr>
        <p:spPr>
          <a:xfrm>
            <a:off x="394740" y="2475748"/>
            <a:ext cx="3707010" cy="1922271"/>
          </a:xfrm>
          <a:custGeom>
            <a:avLst/>
            <a:gdLst>
              <a:gd name="connsiteX0" fmla="*/ 0 w 3707010"/>
              <a:gd name="connsiteY0" fmla="*/ 0 h 1922271"/>
              <a:gd name="connsiteX1" fmla="*/ 3707010 w 3707010"/>
              <a:gd name="connsiteY1" fmla="*/ 0 h 1922271"/>
              <a:gd name="connsiteX2" fmla="*/ 3707010 w 3707010"/>
              <a:gd name="connsiteY2" fmla="*/ 947746 h 1922271"/>
              <a:gd name="connsiteX3" fmla="*/ 2732485 w 3707010"/>
              <a:gd name="connsiteY3" fmla="*/ 1922271 h 1922271"/>
              <a:gd name="connsiteX4" fmla="*/ 0 w 3707010"/>
              <a:gd name="connsiteY4" fmla="*/ 1922271 h 192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1922271">
                <a:moveTo>
                  <a:pt x="0" y="0"/>
                </a:moveTo>
                <a:lnTo>
                  <a:pt x="3707010" y="0"/>
                </a:lnTo>
                <a:lnTo>
                  <a:pt x="3707010" y="947746"/>
                </a:lnTo>
                <a:lnTo>
                  <a:pt x="2732485" y="1922271"/>
                </a:lnTo>
                <a:lnTo>
                  <a:pt x="0" y="1922271"/>
                </a:lnTo>
                <a:close/>
              </a:path>
            </a:pathLst>
          </a:custGeom>
          <a:solidFill>
            <a:schemeClr val="tx2"/>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27" name="Tijdelijke aanduiding voor verticale tekst 26"/>
          <p:cNvSpPr>
            <a:spLocks noGrp="1"/>
          </p:cNvSpPr>
          <p:nvPr>
            <p:ph type="body" orient="vert" idx="13" hasCustomPrompt="1"/>
          </p:nvPr>
        </p:nvSpPr>
        <p:spPr>
          <a:xfrm>
            <a:off x="394740" y="4550082"/>
            <a:ext cx="3707010" cy="1922271"/>
          </a:xfrm>
          <a:custGeom>
            <a:avLst/>
            <a:gdLst>
              <a:gd name="connsiteX0" fmla="*/ 0 w 3707010"/>
              <a:gd name="connsiteY0" fmla="*/ 0 h 1922271"/>
              <a:gd name="connsiteX1" fmla="*/ 3707010 w 3707010"/>
              <a:gd name="connsiteY1" fmla="*/ 0 h 1922271"/>
              <a:gd name="connsiteX2" fmla="*/ 3707010 w 3707010"/>
              <a:gd name="connsiteY2" fmla="*/ 947746 h 1922271"/>
              <a:gd name="connsiteX3" fmla="*/ 2732485 w 3707010"/>
              <a:gd name="connsiteY3" fmla="*/ 1922271 h 1922271"/>
              <a:gd name="connsiteX4" fmla="*/ 0 w 3707010"/>
              <a:gd name="connsiteY4" fmla="*/ 1922271 h 192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1922271">
                <a:moveTo>
                  <a:pt x="0" y="0"/>
                </a:moveTo>
                <a:lnTo>
                  <a:pt x="3707010" y="0"/>
                </a:lnTo>
                <a:lnTo>
                  <a:pt x="3707010" y="947746"/>
                </a:lnTo>
                <a:lnTo>
                  <a:pt x="2732485" y="1922271"/>
                </a:lnTo>
                <a:lnTo>
                  <a:pt x="0" y="1922271"/>
                </a:lnTo>
                <a:close/>
              </a:path>
            </a:pathLst>
          </a:custGeom>
          <a:solidFill>
            <a:schemeClr val="bg2"/>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29" name="Tijdelijke aanduiding voor verticale tekst 28"/>
          <p:cNvSpPr>
            <a:spLocks noGrp="1"/>
          </p:cNvSpPr>
          <p:nvPr>
            <p:ph type="body" orient="vert" idx="15" hasCustomPrompt="1"/>
          </p:nvPr>
        </p:nvSpPr>
        <p:spPr>
          <a:xfrm>
            <a:off x="4242840" y="401414"/>
            <a:ext cx="3707010" cy="1922271"/>
          </a:xfrm>
          <a:custGeom>
            <a:avLst/>
            <a:gdLst>
              <a:gd name="connsiteX0" fmla="*/ 0 w 3707010"/>
              <a:gd name="connsiteY0" fmla="*/ 0 h 1922271"/>
              <a:gd name="connsiteX1" fmla="*/ 3707010 w 3707010"/>
              <a:gd name="connsiteY1" fmla="*/ 0 h 1922271"/>
              <a:gd name="connsiteX2" fmla="*/ 3707010 w 3707010"/>
              <a:gd name="connsiteY2" fmla="*/ 947746 h 1922271"/>
              <a:gd name="connsiteX3" fmla="*/ 2732485 w 3707010"/>
              <a:gd name="connsiteY3" fmla="*/ 1922271 h 1922271"/>
              <a:gd name="connsiteX4" fmla="*/ 0 w 3707010"/>
              <a:gd name="connsiteY4" fmla="*/ 1922271 h 192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1922271">
                <a:moveTo>
                  <a:pt x="0" y="0"/>
                </a:moveTo>
                <a:lnTo>
                  <a:pt x="3707010" y="0"/>
                </a:lnTo>
                <a:lnTo>
                  <a:pt x="3707010" y="947746"/>
                </a:lnTo>
                <a:lnTo>
                  <a:pt x="2732485" y="1922271"/>
                </a:lnTo>
                <a:lnTo>
                  <a:pt x="0" y="1922271"/>
                </a:lnTo>
                <a:close/>
              </a:path>
            </a:pathLst>
          </a:custGeom>
          <a:solidFill>
            <a:schemeClr val="accent1"/>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30" name="Tijdelijke aanduiding voor verticale tekst 29"/>
          <p:cNvSpPr>
            <a:spLocks noGrp="1"/>
          </p:cNvSpPr>
          <p:nvPr>
            <p:ph type="body" orient="vert" idx="16" hasCustomPrompt="1"/>
          </p:nvPr>
        </p:nvSpPr>
        <p:spPr>
          <a:xfrm>
            <a:off x="4242840" y="2471514"/>
            <a:ext cx="3707010" cy="1922271"/>
          </a:xfrm>
          <a:custGeom>
            <a:avLst/>
            <a:gdLst>
              <a:gd name="connsiteX0" fmla="*/ 0 w 3707010"/>
              <a:gd name="connsiteY0" fmla="*/ 0 h 1922271"/>
              <a:gd name="connsiteX1" fmla="*/ 3707010 w 3707010"/>
              <a:gd name="connsiteY1" fmla="*/ 0 h 1922271"/>
              <a:gd name="connsiteX2" fmla="*/ 3707010 w 3707010"/>
              <a:gd name="connsiteY2" fmla="*/ 947746 h 1922271"/>
              <a:gd name="connsiteX3" fmla="*/ 2732485 w 3707010"/>
              <a:gd name="connsiteY3" fmla="*/ 1922271 h 1922271"/>
              <a:gd name="connsiteX4" fmla="*/ 0 w 3707010"/>
              <a:gd name="connsiteY4" fmla="*/ 1922271 h 192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1922271">
                <a:moveTo>
                  <a:pt x="0" y="0"/>
                </a:moveTo>
                <a:lnTo>
                  <a:pt x="3707010" y="0"/>
                </a:lnTo>
                <a:lnTo>
                  <a:pt x="3707010" y="947746"/>
                </a:lnTo>
                <a:lnTo>
                  <a:pt x="2732485" y="1922271"/>
                </a:lnTo>
                <a:lnTo>
                  <a:pt x="0" y="1922271"/>
                </a:lnTo>
                <a:close/>
              </a:path>
            </a:pathLst>
          </a:custGeom>
          <a:solidFill>
            <a:schemeClr val="accent2"/>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31" name="Tijdelijke aanduiding voor verticale tekst 30"/>
          <p:cNvSpPr>
            <a:spLocks noGrp="1"/>
          </p:cNvSpPr>
          <p:nvPr>
            <p:ph type="body" orient="vert" idx="17" hasCustomPrompt="1"/>
          </p:nvPr>
        </p:nvSpPr>
        <p:spPr>
          <a:xfrm>
            <a:off x="4242840" y="4550082"/>
            <a:ext cx="3707010" cy="1922271"/>
          </a:xfrm>
          <a:custGeom>
            <a:avLst/>
            <a:gdLst>
              <a:gd name="connsiteX0" fmla="*/ 0 w 3707010"/>
              <a:gd name="connsiteY0" fmla="*/ 0 h 1922271"/>
              <a:gd name="connsiteX1" fmla="*/ 3707010 w 3707010"/>
              <a:gd name="connsiteY1" fmla="*/ 0 h 1922271"/>
              <a:gd name="connsiteX2" fmla="*/ 3707010 w 3707010"/>
              <a:gd name="connsiteY2" fmla="*/ 947746 h 1922271"/>
              <a:gd name="connsiteX3" fmla="*/ 2732485 w 3707010"/>
              <a:gd name="connsiteY3" fmla="*/ 1922271 h 1922271"/>
              <a:gd name="connsiteX4" fmla="*/ 0 w 3707010"/>
              <a:gd name="connsiteY4" fmla="*/ 1922271 h 192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1922271">
                <a:moveTo>
                  <a:pt x="0" y="0"/>
                </a:moveTo>
                <a:lnTo>
                  <a:pt x="3707010" y="0"/>
                </a:lnTo>
                <a:lnTo>
                  <a:pt x="3707010" y="947746"/>
                </a:lnTo>
                <a:lnTo>
                  <a:pt x="2732485" y="1922271"/>
                </a:lnTo>
                <a:lnTo>
                  <a:pt x="0" y="1922271"/>
                </a:lnTo>
                <a:close/>
              </a:path>
            </a:pathLst>
          </a:custGeom>
          <a:solidFill>
            <a:schemeClr val="accent1"/>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32" name="Tijdelijke aanduiding voor verticale tekst 31"/>
          <p:cNvSpPr>
            <a:spLocks noGrp="1"/>
          </p:cNvSpPr>
          <p:nvPr>
            <p:ph type="body" orient="vert" idx="18" hasCustomPrompt="1"/>
          </p:nvPr>
        </p:nvSpPr>
        <p:spPr>
          <a:xfrm>
            <a:off x="8090940" y="401414"/>
            <a:ext cx="3707010" cy="1922271"/>
          </a:xfrm>
          <a:custGeom>
            <a:avLst/>
            <a:gdLst>
              <a:gd name="connsiteX0" fmla="*/ 0 w 3707010"/>
              <a:gd name="connsiteY0" fmla="*/ 0 h 1922271"/>
              <a:gd name="connsiteX1" fmla="*/ 3707010 w 3707010"/>
              <a:gd name="connsiteY1" fmla="*/ 0 h 1922271"/>
              <a:gd name="connsiteX2" fmla="*/ 3707010 w 3707010"/>
              <a:gd name="connsiteY2" fmla="*/ 947746 h 1922271"/>
              <a:gd name="connsiteX3" fmla="*/ 2732485 w 3707010"/>
              <a:gd name="connsiteY3" fmla="*/ 1922271 h 1922271"/>
              <a:gd name="connsiteX4" fmla="*/ 0 w 3707010"/>
              <a:gd name="connsiteY4" fmla="*/ 1922271 h 192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1922271">
                <a:moveTo>
                  <a:pt x="0" y="0"/>
                </a:moveTo>
                <a:lnTo>
                  <a:pt x="3707010" y="0"/>
                </a:lnTo>
                <a:lnTo>
                  <a:pt x="3707010" y="947746"/>
                </a:lnTo>
                <a:lnTo>
                  <a:pt x="2732485" y="1922271"/>
                </a:lnTo>
                <a:lnTo>
                  <a:pt x="0" y="1922271"/>
                </a:lnTo>
                <a:close/>
              </a:path>
            </a:pathLst>
          </a:custGeom>
          <a:solidFill>
            <a:schemeClr val="accent4"/>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33" name="Tijdelijke aanduiding voor verticale tekst 32"/>
          <p:cNvSpPr>
            <a:spLocks noGrp="1"/>
          </p:cNvSpPr>
          <p:nvPr>
            <p:ph type="body" orient="vert" idx="19" hasCustomPrompt="1"/>
          </p:nvPr>
        </p:nvSpPr>
        <p:spPr>
          <a:xfrm>
            <a:off x="8090940" y="2471514"/>
            <a:ext cx="3707010" cy="1922271"/>
          </a:xfrm>
          <a:custGeom>
            <a:avLst/>
            <a:gdLst>
              <a:gd name="connsiteX0" fmla="*/ 0 w 3707010"/>
              <a:gd name="connsiteY0" fmla="*/ 0 h 1922271"/>
              <a:gd name="connsiteX1" fmla="*/ 3707010 w 3707010"/>
              <a:gd name="connsiteY1" fmla="*/ 0 h 1922271"/>
              <a:gd name="connsiteX2" fmla="*/ 3707010 w 3707010"/>
              <a:gd name="connsiteY2" fmla="*/ 947746 h 1922271"/>
              <a:gd name="connsiteX3" fmla="*/ 2732485 w 3707010"/>
              <a:gd name="connsiteY3" fmla="*/ 1922271 h 1922271"/>
              <a:gd name="connsiteX4" fmla="*/ 0 w 3707010"/>
              <a:gd name="connsiteY4" fmla="*/ 1922271 h 192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1922271">
                <a:moveTo>
                  <a:pt x="0" y="0"/>
                </a:moveTo>
                <a:lnTo>
                  <a:pt x="3707010" y="0"/>
                </a:lnTo>
                <a:lnTo>
                  <a:pt x="3707010" y="947746"/>
                </a:lnTo>
                <a:lnTo>
                  <a:pt x="2732485" y="1922271"/>
                </a:lnTo>
                <a:lnTo>
                  <a:pt x="0" y="1922271"/>
                </a:lnTo>
                <a:close/>
              </a:path>
            </a:pathLst>
          </a:custGeom>
          <a:solidFill>
            <a:schemeClr val="accent5"/>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sp>
        <p:nvSpPr>
          <p:cNvPr id="34" name="Tijdelijke aanduiding voor verticale tekst 33"/>
          <p:cNvSpPr>
            <a:spLocks noGrp="1"/>
          </p:cNvSpPr>
          <p:nvPr>
            <p:ph type="body" orient="vert" idx="20" hasCustomPrompt="1"/>
          </p:nvPr>
        </p:nvSpPr>
        <p:spPr>
          <a:xfrm>
            <a:off x="8090940" y="4550082"/>
            <a:ext cx="3707010" cy="1922271"/>
          </a:xfrm>
          <a:custGeom>
            <a:avLst/>
            <a:gdLst>
              <a:gd name="connsiteX0" fmla="*/ 0 w 3707010"/>
              <a:gd name="connsiteY0" fmla="*/ 0 h 1922271"/>
              <a:gd name="connsiteX1" fmla="*/ 3707010 w 3707010"/>
              <a:gd name="connsiteY1" fmla="*/ 0 h 1922271"/>
              <a:gd name="connsiteX2" fmla="*/ 3707010 w 3707010"/>
              <a:gd name="connsiteY2" fmla="*/ 947746 h 1922271"/>
              <a:gd name="connsiteX3" fmla="*/ 2732485 w 3707010"/>
              <a:gd name="connsiteY3" fmla="*/ 1922271 h 1922271"/>
              <a:gd name="connsiteX4" fmla="*/ 0 w 3707010"/>
              <a:gd name="connsiteY4" fmla="*/ 1922271 h 192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7010" h="1922271">
                <a:moveTo>
                  <a:pt x="0" y="0"/>
                </a:moveTo>
                <a:lnTo>
                  <a:pt x="3707010" y="0"/>
                </a:lnTo>
                <a:lnTo>
                  <a:pt x="3707010" y="947746"/>
                </a:lnTo>
                <a:lnTo>
                  <a:pt x="2732485" y="1922271"/>
                </a:lnTo>
                <a:lnTo>
                  <a:pt x="0" y="1922271"/>
                </a:lnTo>
                <a:close/>
              </a:path>
            </a:pathLst>
          </a:custGeom>
          <a:solidFill>
            <a:schemeClr val="accent4"/>
          </a:solidFill>
        </p:spPr>
        <p:txBody>
          <a:bodyPr vert="horz" wrap="square" lIns="180000" tIns="216000" rIns="180000" bIns="216000">
            <a:noAutofit/>
          </a:bodyPr>
          <a:lstStyle>
            <a:lvl1pPr marL="0" indent="0">
              <a:buNone/>
              <a:defRPr sz="2700" b="1">
                <a:solidFill>
                  <a:schemeClr val="bg1"/>
                </a:solidFill>
              </a:defRPr>
            </a:lvl1pPr>
          </a:lstStyle>
          <a:p>
            <a:pPr lvl="0"/>
            <a:r>
              <a:rPr lang="nl-NL" dirty="0"/>
              <a:t>Titel</a:t>
            </a:r>
          </a:p>
        </p:txBody>
      </p:sp>
      <p:grpSp>
        <p:nvGrpSpPr>
          <p:cNvPr id="35" name="Instructie"/>
          <p:cNvGrpSpPr/>
          <p:nvPr userDrawn="1"/>
        </p:nvGrpSpPr>
        <p:grpSpPr>
          <a:xfrm>
            <a:off x="12391603" y="1434"/>
            <a:ext cx="3183678" cy="3646417"/>
            <a:chOff x="12391603" y="1434"/>
            <a:chExt cx="3183678" cy="3646417"/>
          </a:xfrm>
        </p:grpSpPr>
        <p:sp>
          <p:nvSpPr>
            <p:cNvPr id="36" name="Rechthoek 35"/>
            <p:cNvSpPr/>
            <p:nvPr userDrawn="1"/>
          </p:nvSpPr>
          <p:spPr>
            <a:xfrm>
              <a:off x="12397264"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Agenda blokken verwijderen</a:t>
              </a:r>
            </a:p>
          </p:txBody>
        </p:sp>
        <p:sp>
          <p:nvSpPr>
            <p:cNvPr id="37" name="Ovaal 36"/>
            <p:cNvSpPr/>
            <p:nvPr userDrawn="1"/>
          </p:nvSpPr>
          <p:spPr>
            <a:xfrm>
              <a:off x="12391603"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38" name="Rechte verbindingslijn 37"/>
            <p:cNvCxnSpPr>
              <a:cxnSpLocks/>
            </p:cNvCxnSpPr>
            <p:nvPr userDrawn="1"/>
          </p:nvCxnSpPr>
          <p:spPr>
            <a:xfrm>
              <a:off x="12397263" y="243069"/>
              <a:ext cx="3178017" cy="0"/>
            </a:xfrm>
            <a:prstGeom prst="line">
              <a:avLst/>
            </a:prstGeom>
            <a:noFill/>
            <a:ln w="3175" cap="flat" cmpd="sng" algn="ctr">
              <a:solidFill>
                <a:schemeClr val="accent1"/>
              </a:solidFill>
              <a:prstDash val="solid"/>
            </a:ln>
            <a:effectLst/>
          </p:spPr>
        </p:cxnSp>
        <p:cxnSp>
          <p:nvCxnSpPr>
            <p:cNvPr id="39" name="Rechte verbindingslijn 38"/>
            <p:cNvCxnSpPr>
              <a:cxnSpLocks/>
            </p:cNvCxnSpPr>
            <p:nvPr userDrawn="1"/>
          </p:nvCxnSpPr>
          <p:spPr>
            <a:xfrm>
              <a:off x="12397263" y="1579367"/>
              <a:ext cx="3178017" cy="0"/>
            </a:xfrm>
            <a:prstGeom prst="line">
              <a:avLst/>
            </a:prstGeom>
            <a:noFill/>
            <a:ln w="3175" cap="flat" cmpd="sng" algn="ctr">
              <a:solidFill>
                <a:schemeClr val="accent1"/>
              </a:solidFill>
              <a:prstDash val="solid"/>
            </a:ln>
            <a:effectLst/>
          </p:spPr>
        </p:cxnSp>
        <p:sp>
          <p:nvSpPr>
            <p:cNvPr id="40" name="Rechthoek 39"/>
            <p:cNvSpPr/>
            <p:nvPr userDrawn="1"/>
          </p:nvSpPr>
          <p:spPr>
            <a:xfrm>
              <a:off x="12757284"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Indien onnodig kunnen de agendablokken individueel worden verwijderd. </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ongewenste blok en druk op backspace. Soms zal dit één keer herhaald moeten worden om het blok te verwijderen.</a:t>
              </a:r>
            </a:p>
          </p:txBody>
        </p:sp>
        <p:sp>
          <p:nvSpPr>
            <p:cNvPr id="41" name="Ovaal 40"/>
            <p:cNvSpPr/>
            <p:nvPr userDrawn="1"/>
          </p:nvSpPr>
          <p:spPr>
            <a:xfrm>
              <a:off x="12391603" y="17078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42" name="Rechthoek 41"/>
            <p:cNvSpPr/>
            <p:nvPr userDrawn="1"/>
          </p:nvSpPr>
          <p:spPr>
            <a:xfrm>
              <a:off x="12757284" y="1773895"/>
              <a:ext cx="2817995" cy="31804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Wilt u het verwijderde blok toch weer terug?</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Klik met de rechter muisknop op de miniatuurweergave van de dia en kies</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43" name="Rechte verbindingslijn 42"/>
            <p:cNvCxnSpPr>
              <a:cxnSpLocks/>
            </p:cNvCxnSpPr>
            <p:nvPr userDrawn="1"/>
          </p:nvCxnSpPr>
          <p:spPr>
            <a:xfrm>
              <a:off x="12397263" y="3647851"/>
              <a:ext cx="3178017" cy="0"/>
            </a:xfrm>
            <a:prstGeom prst="line">
              <a:avLst/>
            </a:prstGeom>
            <a:noFill/>
            <a:ln w="3175" cap="flat" cmpd="sng" algn="ctr">
              <a:solidFill>
                <a:schemeClr val="accent1"/>
              </a:solidFill>
              <a:prstDash val="solid"/>
            </a:ln>
            <a:effectLst/>
          </p:spPr>
        </p:cxnSp>
        <p:pic>
          <p:nvPicPr>
            <p:cNvPr id="44" name="Afbeelding 43"/>
            <p:cNvPicPr>
              <a:picLocks noChangeAspect="1"/>
            </p:cNvPicPr>
            <p:nvPr userDrawn="1"/>
          </p:nvPicPr>
          <p:blipFill>
            <a:blip r:embed="rId2"/>
            <a:stretch>
              <a:fillRect/>
            </a:stretch>
          </p:blipFill>
          <p:spPr>
            <a:xfrm>
              <a:off x="12752523" y="2500540"/>
              <a:ext cx="1629688" cy="913903"/>
            </a:xfrm>
            <a:prstGeom prst="rect">
              <a:avLst/>
            </a:prstGeom>
            <a:ln>
              <a:solidFill>
                <a:schemeClr val="bg1">
                  <a:lumMod val="75000"/>
                </a:schemeClr>
              </a:solidFill>
            </a:ln>
          </p:spPr>
        </p:pic>
        <p:sp>
          <p:nvSpPr>
            <p:cNvPr id="45" name="Rechthoek 44"/>
            <p:cNvSpPr/>
            <p:nvPr userDrawn="1"/>
          </p:nvSpPr>
          <p:spPr>
            <a:xfrm>
              <a:off x="12757285" y="2699097"/>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46" name="Groep 45"/>
            <p:cNvGrpSpPr/>
            <p:nvPr userDrawn="1"/>
          </p:nvGrpSpPr>
          <p:grpSpPr>
            <a:xfrm>
              <a:off x="13717198" y="2823984"/>
              <a:ext cx="1195723" cy="678267"/>
              <a:chOff x="12757284" y="3224292"/>
              <a:chExt cx="1195723" cy="678267"/>
            </a:xfrm>
          </p:grpSpPr>
          <p:sp>
            <p:nvSpPr>
              <p:cNvPr id="47" name="Rechthoek 46"/>
              <p:cNvSpPr/>
              <p:nvPr userDrawn="1"/>
            </p:nvSpPr>
            <p:spPr>
              <a:xfrm>
                <a:off x="12757284" y="322429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48" name="Rechthoek 47"/>
              <p:cNvSpPr/>
              <p:nvPr userDrawn="1"/>
            </p:nvSpPr>
            <p:spPr>
              <a:xfrm>
                <a:off x="12779248" y="353568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49" name="Groep 48"/>
              <p:cNvGrpSpPr/>
              <p:nvPr userDrawn="1"/>
            </p:nvGrpSpPr>
            <p:grpSpPr>
              <a:xfrm>
                <a:off x="12839234" y="3289794"/>
                <a:ext cx="155951" cy="131922"/>
                <a:chOff x="12968836" y="3354170"/>
                <a:chExt cx="404806" cy="342433"/>
              </a:xfrm>
            </p:grpSpPr>
            <p:sp>
              <p:nvSpPr>
                <p:cNvPr id="62" name="Rechthoek: afgeronde hoeken 61"/>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63" name="Rechthoek 62"/>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4" name="Rechthoek 63"/>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5" name="Rechthoek 64"/>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6" name="Rechthoek 65"/>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7" name="Rechthoek 66"/>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50" name="Groep 49"/>
              <p:cNvGrpSpPr/>
              <p:nvPr userDrawn="1"/>
            </p:nvGrpSpPr>
            <p:grpSpPr>
              <a:xfrm>
                <a:off x="12819679" y="3589117"/>
                <a:ext cx="166739" cy="218963"/>
                <a:chOff x="12940828" y="3950597"/>
                <a:chExt cx="432813" cy="568367"/>
              </a:xfrm>
            </p:grpSpPr>
            <p:grpSp>
              <p:nvGrpSpPr>
                <p:cNvPr id="54" name="Groep 53"/>
                <p:cNvGrpSpPr/>
                <p:nvPr userDrawn="1"/>
              </p:nvGrpSpPr>
              <p:grpSpPr>
                <a:xfrm>
                  <a:off x="13000382" y="4006891"/>
                  <a:ext cx="373259" cy="315747"/>
                  <a:chOff x="12968836" y="3354170"/>
                  <a:chExt cx="404806" cy="342433"/>
                </a:xfrm>
              </p:grpSpPr>
              <p:sp>
                <p:nvSpPr>
                  <p:cNvPr id="56" name="Rechthoek: afgeronde hoeken 55"/>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57" name="Rechthoek 56"/>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8" name="Rechthoek 57"/>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Rechthoek 58"/>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0" name="Rechthoek 59"/>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1" name="Rechthoek 60"/>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55" name="Boog 54"/>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51" name="Tekstvak 50"/>
              <p:cNvSpPr txBox="1"/>
              <p:nvPr userDrawn="1"/>
            </p:nvSpPr>
            <p:spPr>
              <a:xfrm>
                <a:off x="12997648" y="326340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52" name="Tekstvak 51"/>
              <p:cNvSpPr txBox="1"/>
              <p:nvPr userDrawn="1"/>
            </p:nvSpPr>
            <p:spPr>
              <a:xfrm>
                <a:off x="12984219" y="358452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53"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809921" y="3671228"/>
                <a:ext cx="143086" cy="2313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8" name="Groep 67"/>
          <p:cNvGrpSpPr/>
          <p:nvPr userDrawn="1"/>
        </p:nvGrpSpPr>
        <p:grpSpPr>
          <a:xfrm>
            <a:off x="-3623736" y="1434"/>
            <a:ext cx="3197999" cy="10223663"/>
            <a:chOff x="-3623736" y="1434"/>
            <a:chExt cx="3197999" cy="10223663"/>
          </a:xfrm>
        </p:grpSpPr>
        <p:sp>
          <p:nvSpPr>
            <p:cNvPr id="69" name="Rechthoek 68"/>
            <p:cNvSpPr/>
            <p:nvPr userDrawn="1"/>
          </p:nvSpPr>
          <p:spPr>
            <a:xfrm>
              <a:off x="-3618075" y="143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smtClean="0">
                  <a:ln>
                    <a:noFill/>
                  </a:ln>
                  <a:solidFill>
                    <a:schemeClr val="accent1"/>
                  </a:solidFill>
                  <a:effectLst/>
                  <a:uLnTx/>
                  <a:uFillTx/>
                  <a:latin typeface="+mj-lt"/>
                  <a:cs typeface="Segoe UI Light" panose="020B0502040204020203" pitchFamily="34" charset="0"/>
                </a:rPr>
                <a:t>Hyperlink maken/toevoegen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70" name="Ovaal 69"/>
            <p:cNvSpPr/>
            <p:nvPr userDrawn="1"/>
          </p:nvSpPr>
          <p:spPr>
            <a:xfrm>
              <a:off x="-3623736"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71" name="Rechte verbindingslijn 70"/>
            <p:cNvCxnSpPr>
              <a:cxnSpLocks/>
            </p:cNvCxnSpPr>
            <p:nvPr userDrawn="1"/>
          </p:nvCxnSpPr>
          <p:spPr>
            <a:xfrm>
              <a:off x="-3618076" y="243069"/>
              <a:ext cx="3178017" cy="0"/>
            </a:xfrm>
            <a:prstGeom prst="line">
              <a:avLst/>
            </a:prstGeom>
            <a:noFill/>
            <a:ln w="3175" cap="flat" cmpd="sng" algn="ctr">
              <a:solidFill>
                <a:schemeClr val="accent1"/>
              </a:solidFill>
              <a:prstDash val="solid"/>
            </a:ln>
            <a:effectLst/>
          </p:spPr>
        </p:cxnSp>
        <p:cxnSp>
          <p:nvCxnSpPr>
            <p:cNvPr id="72" name="Rechte verbindingslijn 71"/>
            <p:cNvCxnSpPr>
              <a:cxnSpLocks/>
            </p:cNvCxnSpPr>
            <p:nvPr userDrawn="1"/>
          </p:nvCxnSpPr>
          <p:spPr>
            <a:xfrm>
              <a:off x="-3618076" y="2695519"/>
              <a:ext cx="3178017" cy="0"/>
            </a:xfrm>
            <a:prstGeom prst="line">
              <a:avLst/>
            </a:prstGeom>
            <a:noFill/>
            <a:ln w="3175" cap="flat" cmpd="sng" algn="ctr">
              <a:solidFill>
                <a:schemeClr val="accent1"/>
              </a:solidFill>
              <a:prstDash val="solid"/>
            </a:ln>
            <a:effectLst/>
          </p:spPr>
        </p:cxnSp>
        <p:sp>
          <p:nvSpPr>
            <p:cNvPr id="73" name="Rechthoek 72"/>
            <p:cNvSpPr/>
            <p:nvPr userDrawn="1"/>
          </p:nvSpPr>
          <p:spPr>
            <a:xfrm>
              <a:off x="-3258055" y="433986"/>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Kies bij de tab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de knop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vormen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Klik hierna op het vierkantje. En sleept dit over een van de menuknoppen.</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74" name="Ovaal 73"/>
            <p:cNvSpPr/>
            <p:nvPr userDrawn="1"/>
          </p:nvSpPr>
          <p:spPr>
            <a:xfrm>
              <a:off x="-3623736" y="282398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75" name="Rechthoek 74"/>
            <p:cNvSpPr/>
            <p:nvPr userDrawn="1"/>
          </p:nvSpPr>
          <p:spPr>
            <a:xfrm>
              <a:off x="-3258055" y="2890047"/>
              <a:ext cx="2817995" cy="318048"/>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Klik daarna op de toetsen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ctrl + k</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om een hyperlink toe te voegen. Klik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Plaats in dit documen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t’ en kies dan de slide waar de knop heen moet gaan.</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6" name="Rechte verbindingslijn 75"/>
            <p:cNvCxnSpPr>
              <a:cxnSpLocks/>
            </p:cNvCxnSpPr>
            <p:nvPr userDrawn="1"/>
          </p:nvCxnSpPr>
          <p:spPr>
            <a:xfrm>
              <a:off x="-3618076" y="5388471"/>
              <a:ext cx="3178017" cy="0"/>
            </a:xfrm>
            <a:prstGeom prst="line">
              <a:avLst/>
            </a:prstGeom>
            <a:noFill/>
            <a:ln w="3175" cap="flat" cmpd="sng" algn="ctr">
              <a:solidFill>
                <a:schemeClr val="accent1"/>
              </a:solidFill>
              <a:prstDash val="solid"/>
            </a:ln>
            <a:effectLst/>
          </p:spPr>
        </p:cxnSp>
        <p:sp>
          <p:nvSpPr>
            <p:cNvPr id="77" name="Rechthoek 76"/>
            <p:cNvSpPr/>
            <p:nvPr userDrawn="1"/>
          </p:nvSpPr>
          <p:spPr>
            <a:xfrm>
              <a:off x="-3258054" y="3815249"/>
              <a:ext cx="2817996"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pic>
          <p:nvPicPr>
            <p:cNvPr id="78" name="Afbeelding 7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84404" y="955507"/>
              <a:ext cx="2738814" cy="1463080"/>
            </a:xfrm>
            <a:prstGeom prst="rect">
              <a:avLst/>
            </a:prstGeom>
          </p:spPr>
        </p:pic>
        <p:pic>
          <p:nvPicPr>
            <p:cNvPr id="79" name="Afbeelding 78"/>
            <p:cNvPicPr>
              <a:picLocks noChangeAspect="1"/>
            </p:cNvPicPr>
            <p:nvPr userDrawn="1"/>
          </p:nvPicPr>
          <p:blipFill>
            <a:blip r:embed="rId5"/>
            <a:stretch>
              <a:fillRect/>
            </a:stretch>
          </p:blipFill>
          <p:spPr>
            <a:xfrm>
              <a:off x="-3623736" y="3672951"/>
              <a:ext cx="3197999" cy="1552245"/>
            </a:xfrm>
            <a:prstGeom prst="rect">
              <a:avLst/>
            </a:prstGeom>
          </p:spPr>
        </p:pic>
        <p:sp>
          <p:nvSpPr>
            <p:cNvPr id="80" name="Ovaal 79"/>
            <p:cNvSpPr/>
            <p:nvPr userDrawn="1"/>
          </p:nvSpPr>
          <p:spPr>
            <a:xfrm>
              <a:off x="-3623736" y="544890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smtClean="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81" name="Rechthoek 80"/>
            <p:cNvSpPr/>
            <p:nvPr userDrawn="1"/>
          </p:nvSpPr>
          <p:spPr>
            <a:xfrm>
              <a:off x="-1756316" y="5514970"/>
              <a:ext cx="1316256" cy="2157069"/>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Klik het vlak met de hyperlink en klik daarna met je rechter muisknop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Vorm opmaken</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pic>
          <p:nvPicPr>
            <p:cNvPr id="82" name="Afbeelding 8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303509" y="5448907"/>
              <a:ext cx="1420082" cy="2223132"/>
            </a:xfrm>
            <a:prstGeom prst="rect">
              <a:avLst/>
            </a:prstGeom>
          </p:spPr>
        </p:pic>
        <p:pic>
          <p:nvPicPr>
            <p:cNvPr id="83" name="Afbeelding 82"/>
            <p:cNvPicPr>
              <a:picLocks noChangeAspect="1"/>
            </p:cNvPicPr>
            <p:nvPr userDrawn="1"/>
          </p:nvPicPr>
          <p:blipFill>
            <a:blip r:embed="rId7"/>
            <a:stretch>
              <a:fillRect/>
            </a:stretch>
          </p:blipFill>
          <p:spPr>
            <a:xfrm>
              <a:off x="-3258055" y="7929174"/>
              <a:ext cx="1686933" cy="1720010"/>
            </a:xfrm>
            <a:prstGeom prst="rect">
              <a:avLst/>
            </a:prstGeom>
          </p:spPr>
        </p:pic>
        <p:cxnSp>
          <p:nvCxnSpPr>
            <p:cNvPr id="84" name="Rechte verbindingslijn 83"/>
            <p:cNvCxnSpPr>
              <a:cxnSpLocks/>
            </p:cNvCxnSpPr>
            <p:nvPr userDrawn="1"/>
          </p:nvCxnSpPr>
          <p:spPr>
            <a:xfrm>
              <a:off x="-3618076" y="7868738"/>
              <a:ext cx="3178017" cy="0"/>
            </a:xfrm>
            <a:prstGeom prst="line">
              <a:avLst/>
            </a:prstGeom>
            <a:noFill/>
            <a:ln w="3175" cap="flat" cmpd="sng" algn="ctr">
              <a:solidFill>
                <a:schemeClr val="accent1"/>
              </a:solidFill>
              <a:prstDash val="solid"/>
            </a:ln>
            <a:effectLst/>
          </p:spPr>
        </p:cxnSp>
        <p:sp>
          <p:nvSpPr>
            <p:cNvPr id="85" name="Ovaal 84"/>
            <p:cNvSpPr/>
            <p:nvPr userDrawn="1"/>
          </p:nvSpPr>
          <p:spPr>
            <a:xfrm>
              <a:off x="-3623736" y="792917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smtClean="0">
                  <a:ln>
                    <a:noFill/>
                  </a:ln>
                  <a:solidFill>
                    <a:schemeClr val="bg1"/>
                  </a:solidFill>
                  <a:effectLst/>
                  <a:uLnTx/>
                  <a:uFillTx/>
                  <a:latin typeface="+mn-lt"/>
                  <a:cs typeface="Segoe UI Light" panose="020B0502040204020203" pitchFamily="34" charset="0"/>
                </a:rPr>
                <a:t>4</a:t>
              </a:r>
              <a:endPar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sp>
          <p:nvSpPr>
            <p:cNvPr id="86" name="Rechthoek 85"/>
            <p:cNvSpPr/>
            <p:nvPr userDrawn="1"/>
          </p:nvSpPr>
          <p:spPr>
            <a:xfrm>
              <a:off x="-1466356" y="8006577"/>
              <a:ext cx="1026295" cy="2218520"/>
            </a:xfrm>
            <a:prstGeom prst="rect">
              <a:avLst/>
            </a:prstGeom>
            <a:noFill/>
            <a:ln w="25400" cap="flat" cmpd="sng" algn="ctr">
              <a:noFill/>
              <a:prstDash val="solid"/>
            </a:ln>
            <a:effectLst/>
          </p:spPr>
          <p:txBody>
            <a:bodyPr lIns="0" tIns="0" rIns="0" bIns="0" rtlCol="0" anchor="t"/>
            <a:lstStyle/>
            <a:p>
              <a:pPr marL="0" marR="0" lvl="0" indent="0" algn="l" defTabSz="914400" rtl="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Zet nu de opvulling op </a:t>
              </a:r>
              <a:r>
                <a:rPr kumimoji="0" lang="nl-NL" sz="1100" b="1"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100%</a:t>
              </a:r>
              <a:r>
                <a:rPr kumimoji="0" lang="nl-NL" sz="1100" b="0" i="0" u="none" strike="noStrike" kern="0" cap="none" spc="0" normalizeH="0" baseline="0" noProof="0" dirty="0" smtClean="0">
                  <a:ln>
                    <a:noFill/>
                  </a:ln>
                  <a:solidFill>
                    <a:srgbClr val="000000"/>
                  </a:solidFill>
                  <a:effectLst/>
                  <a:uLnTx/>
                  <a:uFillTx/>
                  <a:latin typeface="+mn-lt"/>
                  <a:cs typeface="Segoe UI Light" panose="020B0502040204020203" pitchFamily="34" charset="0"/>
                </a:rPr>
                <a:t> zodat de hyperlink doorzichtig wordt. </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spTree>
    <p:extLst>
      <p:ext uri="{BB962C8B-B14F-4D97-AF65-F5344CB8AC3E}">
        <p14:creationId xmlns:p14="http://schemas.microsoft.com/office/powerpoint/2010/main" val="178017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ofdstuk slide #1">
    <p:spTree>
      <p:nvGrpSpPr>
        <p:cNvPr id="1" name=""/>
        <p:cNvGrpSpPr/>
        <p:nvPr/>
      </p:nvGrpSpPr>
      <p:grpSpPr>
        <a:xfrm>
          <a:off x="0" y="0"/>
          <a:ext cx="0" cy="0"/>
          <a:chOff x="0" y="0"/>
          <a:chExt cx="0" cy="0"/>
        </a:xfrm>
      </p:grpSpPr>
      <p:sp>
        <p:nvSpPr>
          <p:cNvPr id="8" name="Vrije vorm: vorm 7"/>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006839" y="1041984"/>
            <a:ext cx="10190814" cy="745385"/>
          </a:xfrm>
        </p:spPr>
        <p:txBody>
          <a:bodyPr/>
          <a:lstStyle>
            <a:lvl1pPr>
              <a:defRPr sz="5400">
                <a:solidFill>
                  <a:schemeClr val="bg1"/>
                </a:solidFill>
              </a:defRPr>
            </a:lvl1pPr>
          </a:lstStyle>
          <a:p>
            <a:r>
              <a:rPr lang="nl-NL" smtClean="0"/>
              <a:t>Klik om de stijl te bewerken</a:t>
            </a:r>
            <a:endParaRPr lang="nl-NL" dirty="0"/>
          </a:p>
        </p:txBody>
      </p:sp>
      <p:sp>
        <p:nvSpPr>
          <p:cNvPr id="3" name="Tijdelijke aanduiding voor verticale tekst 2"/>
          <p:cNvSpPr>
            <a:spLocks noGrp="1"/>
          </p:cNvSpPr>
          <p:nvPr>
            <p:ph type="body" orient="vert" idx="1" hasCustomPrompt="1"/>
          </p:nvPr>
        </p:nvSpPr>
        <p:spPr>
          <a:xfrm>
            <a:off x="1619145" y="3586691"/>
            <a:ext cx="7855055" cy="2026709"/>
          </a:xfrm>
        </p:spPr>
        <p:txBody>
          <a:bodyPr vert="horz"/>
          <a:lstStyle>
            <a:lvl1pPr marL="0" indent="0">
              <a:spcBef>
                <a:spcPts val="600"/>
              </a:spcBef>
              <a:buFont typeface="Arial" panose="020B0604020202020204" pitchFamily="34" charset="0"/>
              <a:buNone/>
              <a:defRPr sz="2400">
                <a:solidFill>
                  <a:schemeClr val="bg1"/>
                </a:solidFill>
              </a:defRPr>
            </a:lvl1pPr>
          </a:lstStyle>
          <a:p>
            <a:pPr lvl="0"/>
            <a:r>
              <a:rPr lang="nl-NL" dirty="0"/>
              <a:t>Typ hier uw tekst</a:t>
            </a:r>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Hoofdstuk slide #1</a:t>
            </a:r>
          </a:p>
        </p:txBody>
      </p:sp>
    </p:spTree>
    <p:extLst>
      <p:ext uri="{BB962C8B-B14F-4D97-AF65-F5344CB8AC3E}">
        <p14:creationId xmlns:p14="http://schemas.microsoft.com/office/powerpoint/2010/main" val="414219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ofdstuk slide #2">
    <p:spTree>
      <p:nvGrpSpPr>
        <p:cNvPr id="1" name=""/>
        <p:cNvGrpSpPr/>
        <p:nvPr/>
      </p:nvGrpSpPr>
      <p:grpSpPr>
        <a:xfrm>
          <a:off x="0" y="0"/>
          <a:ext cx="0" cy="0"/>
          <a:chOff x="0" y="0"/>
          <a:chExt cx="0" cy="0"/>
        </a:xfrm>
      </p:grpSpPr>
      <p:sp>
        <p:nvSpPr>
          <p:cNvPr id="8" name="Vrije vorm: vorm 7"/>
          <p:cNvSpPr/>
          <p:nvPr userDrawn="1"/>
        </p:nvSpPr>
        <p:spPr>
          <a:xfrm>
            <a:off x="392243" y="400321"/>
            <a:ext cx="11402517" cy="6062935"/>
          </a:xfrm>
          <a:custGeom>
            <a:avLst/>
            <a:gdLst>
              <a:gd name="connsiteX0" fmla="*/ 0 w 11402517"/>
              <a:gd name="connsiteY0" fmla="*/ 0 h 6062935"/>
              <a:gd name="connsiteX1" fmla="*/ 11402517 w 11402517"/>
              <a:gd name="connsiteY1" fmla="*/ 0 h 6062935"/>
              <a:gd name="connsiteX2" fmla="*/ 11402517 w 11402517"/>
              <a:gd name="connsiteY2" fmla="*/ 5078744 h 6062935"/>
              <a:gd name="connsiteX3" fmla="*/ 10418326 w 11402517"/>
              <a:gd name="connsiteY3" fmla="*/ 6062935 h 6062935"/>
              <a:gd name="connsiteX4" fmla="*/ 0 w 11402517"/>
              <a:gd name="connsiteY4" fmla="*/ 6062935 h 606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02517" h="6062935">
                <a:moveTo>
                  <a:pt x="0" y="0"/>
                </a:moveTo>
                <a:lnTo>
                  <a:pt x="11402517" y="0"/>
                </a:lnTo>
                <a:lnTo>
                  <a:pt x="11402517" y="5078744"/>
                </a:lnTo>
                <a:lnTo>
                  <a:pt x="10418326" y="6062935"/>
                </a:lnTo>
                <a:lnTo>
                  <a:pt x="0" y="606293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006839" y="1041984"/>
            <a:ext cx="10190814" cy="745385"/>
          </a:xfrm>
        </p:spPr>
        <p:txBody>
          <a:bodyPr/>
          <a:lstStyle>
            <a:lvl1pPr>
              <a:defRPr sz="5400">
                <a:solidFill>
                  <a:schemeClr val="bg1"/>
                </a:solidFill>
              </a:defRPr>
            </a:lvl1pPr>
          </a:lstStyle>
          <a:p>
            <a:r>
              <a:rPr lang="nl-NL" smtClean="0"/>
              <a:t>Klik om de stijl te bewerken</a:t>
            </a:r>
            <a:endParaRPr lang="nl-NL" dirty="0"/>
          </a:p>
        </p:txBody>
      </p:sp>
      <p:sp>
        <p:nvSpPr>
          <p:cNvPr id="7" name="Tekstvak 6"/>
          <p:cNvSpPr txBox="1"/>
          <p:nvPr userDrawn="1"/>
        </p:nvSpPr>
        <p:spPr>
          <a:xfrm>
            <a:off x="6690610" y="-329784"/>
            <a:ext cx="5501390" cy="215444"/>
          </a:xfrm>
          <a:prstGeom prst="rect">
            <a:avLst/>
          </a:prstGeom>
          <a:noFill/>
        </p:spPr>
        <p:txBody>
          <a:bodyPr wrap="square" lIns="0" tIns="0" rIns="0" bIns="0" rtlCol="0">
            <a:spAutoFit/>
          </a:bodyPr>
          <a:lstStyle/>
          <a:p>
            <a:pPr algn="r"/>
            <a:r>
              <a:rPr lang="nl-NL" sz="1400" dirty="0">
                <a:solidFill>
                  <a:schemeClr val="tx2"/>
                </a:solidFill>
              </a:rPr>
              <a:t>Hoofdstuk slide #2</a:t>
            </a:r>
          </a:p>
        </p:txBody>
      </p:sp>
      <p:sp>
        <p:nvSpPr>
          <p:cNvPr id="9" name="Tijdelijke aanduiding voor verticale tekst 2"/>
          <p:cNvSpPr>
            <a:spLocks noGrp="1"/>
          </p:cNvSpPr>
          <p:nvPr>
            <p:ph type="body" orient="vert" idx="1" hasCustomPrompt="1"/>
          </p:nvPr>
        </p:nvSpPr>
        <p:spPr>
          <a:xfrm>
            <a:off x="1619145" y="3586691"/>
            <a:ext cx="7855055" cy="2026709"/>
          </a:xfrm>
        </p:spPr>
        <p:txBody>
          <a:bodyPr vert="horz"/>
          <a:lstStyle>
            <a:lvl1pPr marL="0" indent="0">
              <a:spcBef>
                <a:spcPts val="600"/>
              </a:spcBef>
              <a:buFont typeface="Arial" panose="020B0604020202020204" pitchFamily="34" charset="0"/>
              <a:buNone/>
              <a:defRPr sz="2400">
                <a:solidFill>
                  <a:schemeClr val="bg1"/>
                </a:solidFill>
              </a:defRPr>
            </a:lvl1pPr>
          </a:lstStyle>
          <a:p>
            <a:pPr lvl="0"/>
            <a:r>
              <a:rPr lang="nl-NL" dirty="0"/>
              <a:t>Typ hier uw tekst</a:t>
            </a:r>
          </a:p>
        </p:txBody>
      </p:sp>
    </p:spTree>
    <p:extLst>
      <p:ext uri="{BB962C8B-B14F-4D97-AF65-F5344CB8AC3E}">
        <p14:creationId xmlns:p14="http://schemas.microsoft.com/office/powerpoint/2010/main" val="1871204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006839" y="978484"/>
            <a:ext cx="10190814" cy="745385"/>
          </a:xfrm>
          <a:prstGeom prst="rect">
            <a:avLst/>
          </a:prstGeom>
        </p:spPr>
        <p:txBody>
          <a:bodyPr vert="horz" wrap="square" lIns="0" tIns="0" rIns="0" bIns="0" rtlCol="0" anchor="t">
            <a:noAutofit/>
          </a:bodyPr>
          <a:lstStyle/>
          <a:p>
            <a:r>
              <a:rPr lang="nl-NL" dirty="0"/>
              <a:t>Klik om de stijl te bewerken</a:t>
            </a:r>
          </a:p>
        </p:txBody>
      </p:sp>
      <p:sp>
        <p:nvSpPr>
          <p:cNvPr id="3" name="Tijdelijke aanduiding voor tekst 2"/>
          <p:cNvSpPr>
            <a:spLocks noGrp="1"/>
          </p:cNvSpPr>
          <p:nvPr>
            <p:ph type="body" idx="1"/>
          </p:nvPr>
        </p:nvSpPr>
        <p:spPr>
          <a:xfrm>
            <a:off x="1006839" y="2097217"/>
            <a:ext cx="10190814" cy="3655884"/>
          </a:xfrm>
          <a:prstGeom prst="rect">
            <a:avLst/>
          </a:prstGeom>
        </p:spPr>
        <p:txBody>
          <a:bodyPr vert="horz" wrap="square" lIns="0" tIns="0" rIns="0" bIns="0" rtlCol="0">
            <a:noAutofit/>
          </a:bodyPr>
          <a:lstStyle/>
          <a:p>
            <a:pPr lvl="0"/>
            <a:r>
              <a:rPr lang="nl-NL" dirty="0"/>
              <a:t>Bullet </a:t>
            </a:r>
          </a:p>
          <a:p>
            <a:pPr lvl="1"/>
            <a:r>
              <a:rPr lang="nl-NL" dirty="0"/>
              <a:t>Sub-Bullet #1</a:t>
            </a:r>
          </a:p>
          <a:p>
            <a:pPr lvl="2"/>
            <a:r>
              <a:rPr lang="nl-NL" dirty="0"/>
              <a:t>Sub-Bullet #2</a:t>
            </a:r>
          </a:p>
          <a:p>
            <a:pPr lvl="3"/>
            <a:r>
              <a:rPr lang="nl-NL" dirty="0"/>
              <a:t>Platte tekst</a:t>
            </a:r>
          </a:p>
          <a:p>
            <a:pPr lvl="4"/>
            <a:r>
              <a:rPr lang="nl-NL" dirty="0"/>
              <a:t>Header</a:t>
            </a:r>
          </a:p>
          <a:p>
            <a:pPr lvl="5"/>
            <a:r>
              <a:rPr lang="nl-NL" dirty="0"/>
              <a:t>Bullet</a:t>
            </a:r>
          </a:p>
          <a:p>
            <a:pPr lvl="6"/>
            <a:r>
              <a:rPr lang="nl-NL" dirty="0"/>
              <a:t>Sub-Bullet #1</a:t>
            </a:r>
          </a:p>
          <a:p>
            <a:pPr lvl="7"/>
            <a:r>
              <a:rPr lang="nl-NL" dirty="0"/>
              <a:t>Sub-Bullet #2</a:t>
            </a:r>
          </a:p>
          <a:p>
            <a:pPr lvl="8"/>
            <a:r>
              <a:rPr lang="nl-NL" dirty="0"/>
              <a:t>Platte tekst</a:t>
            </a:r>
          </a:p>
        </p:txBody>
      </p:sp>
      <p:sp>
        <p:nvSpPr>
          <p:cNvPr id="4" name="Tijdelijke aanduiding voor datum 3" hidden="1"/>
          <p:cNvSpPr>
            <a:spLocks noGrp="1"/>
          </p:cNvSpPr>
          <p:nvPr>
            <p:ph type="dt" sz="half" idx="2"/>
          </p:nvPr>
        </p:nvSpPr>
        <p:spPr>
          <a:xfrm>
            <a:off x="1286656" y="716819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ADB13-3AF8-4CBD-8167-87797584AD3D}" type="datetime1">
              <a:rPr lang="nl-NL" smtClean="0"/>
              <a:t>10-2-2021</a:t>
            </a:fld>
            <a:endParaRPr lang="nl-NL" dirty="0"/>
          </a:p>
        </p:txBody>
      </p:sp>
      <p:sp>
        <p:nvSpPr>
          <p:cNvPr id="5" name="Tijdelijke aanduiding voor voettekst 4"/>
          <p:cNvSpPr>
            <a:spLocks noGrp="1"/>
          </p:cNvSpPr>
          <p:nvPr>
            <p:ph type="ftr" sz="quarter" idx="3"/>
          </p:nvPr>
        </p:nvSpPr>
        <p:spPr>
          <a:xfrm>
            <a:off x="612304" y="6006602"/>
            <a:ext cx="4114800" cy="365125"/>
          </a:xfrm>
          <a:prstGeom prst="rect">
            <a:avLst/>
          </a:prstGeom>
        </p:spPr>
        <p:txBody>
          <a:bodyPr vert="horz" lIns="0" tIns="0" rIns="0" bIns="0" rtlCol="0" anchor="ctr"/>
          <a:lstStyle>
            <a:lvl1pPr algn="l">
              <a:defRPr sz="1350">
                <a:solidFill>
                  <a:schemeClr val="tx2"/>
                </a:solidFill>
              </a:defRPr>
            </a:lvl1pPr>
          </a:lstStyle>
          <a:p>
            <a:r>
              <a:rPr lang="nl-NL" dirty="0"/>
              <a:t>Onderzoek / Gezond werken in de zorg</a:t>
            </a:r>
          </a:p>
        </p:txBody>
      </p:sp>
      <p:sp>
        <p:nvSpPr>
          <p:cNvPr id="6" name="Tijdelijke aanduiding voor dianummer 5"/>
          <p:cNvSpPr>
            <a:spLocks noGrp="1"/>
          </p:cNvSpPr>
          <p:nvPr>
            <p:ph type="sldNum" sz="quarter" idx="4"/>
          </p:nvPr>
        </p:nvSpPr>
        <p:spPr>
          <a:xfrm>
            <a:off x="11197653" y="6006602"/>
            <a:ext cx="599606" cy="365125"/>
          </a:xfrm>
          <a:prstGeom prst="rect">
            <a:avLst/>
          </a:prstGeom>
        </p:spPr>
        <p:txBody>
          <a:bodyPr vert="horz" lIns="0" tIns="0" rIns="0" bIns="0" rtlCol="0" anchor="ctr"/>
          <a:lstStyle>
            <a:lvl1pPr algn="ctr">
              <a:defRPr sz="1350">
                <a:solidFill>
                  <a:schemeClr val="tx2"/>
                </a:solidFill>
              </a:defRPr>
            </a:lvl1pPr>
          </a:lstStyle>
          <a:p>
            <a:fld id="{180FCC8E-E873-4DD1-8B3A-674AD2DF981E}" type="slidenum">
              <a:rPr lang="nl-NL" smtClean="0"/>
              <a:pPr/>
              <a:t>‹nr.›</a:t>
            </a:fld>
            <a:endParaRPr lang="nl-NL" dirty="0"/>
          </a:p>
        </p:txBody>
      </p:sp>
      <p:sp>
        <p:nvSpPr>
          <p:cNvPr id="7" name="Tekstvak 6"/>
          <p:cNvSpPr txBox="1"/>
          <p:nvPr/>
        </p:nvSpPr>
        <p:spPr>
          <a:xfrm>
            <a:off x="6690610" y="-614597"/>
            <a:ext cx="5501390" cy="215444"/>
          </a:xfrm>
          <a:prstGeom prst="rect">
            <a:avLst/>
          </a:prstGeom>
          <a:noFill/>
        </p:spPr>
        <p:txBody>
          <a:bodyPr wrap="square" lIns="0" tIns="0" rIns="0" bIns="0" rtlCol="0">
            <a:spAutoFit/>
          </a:bodyPr>
          <a:lstStyle/>
          <a:p>
            <a:pPr algn="r"/>
            <a:r>
              <a:rPr lang="nl-NL" sz="1400" dirty="0">
                <a:solidFill>
                  <a:schemeClr val="bg1">
                    <a:lumMod val="50000"/>
                  </a:schemeClr>
                </a:solidFill>
              </a:rPr>
              <a:t>Template-set Teldesign - IZZ</a:t>
            </a:r>
          </a:p>
        </p:txBody>
      </p:sp>
      <p:grpSp>
        <p:nvGrpSpPr>
          <p:cNvPr id="32" name="GRID" hidden="1"/>
          <p:cNvGrpSpPr/>
          <p:nvPr/>
        </p:nvGrpSpPr>
        <p:grpSpPr>
          <a:xfrm>
            <a:off x="-1402556" y="-908819"/>
            <a:ext cx="14780416" cy="8265162"/>
            <a:chOff x="-1402556" y="-908819"/>
            <a:chExt cx="14780416" cy="8265162"/>
          </a:xfrm>
        </p:grpSpPr>
        <p:grpSp>
          <p:nvGrpSpPr>
            <p:cNvPr id="13" name="Groep 12"/>
            <p:cNvGrpSpPr/>
            <p:nvPr userDrawn="1"/>
          </p:nvGrpSpPr>
          <p:grpSpPr>
            <a:xfrm>
              <a:off x="11797259" y="-908819"/>
              <a:ext cx="394741" cy="8259581"/>
              <a:chOff x="11797259" y="-908819"/>
              <a:chExt cx="394741" cy="8259581"/>
            </a:xfrm>
          </p:grpSpPr>
          <p:cxnSp>
            <p:nvCxnSpPr>
              <p:cNvPr id="11" name="Rechte verbindingslijn 10"/>
              <p:cNvCxnSpPr/>
              <p:nvPr userDrawn="1"/>
            </p:nvCxnSpPr>
            <p:spPr>
              <a:xfrm>
                <a:off x="11797259" y="-908819"/>
                <a:ext cx="0" cy="8259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userDrawn="1"/>
            </p:nvCxnSpPr>
            <p:spPr>
              <a:xfrm>
                <a:off x="12192000" y="-908819"/>
                <a:ext cx="0" cy="825958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Groep 13"/>
            <p:cNvGrpSpPr/>
            <p:nvPr userDrawn="1"/>
          </p:nvGrpSpPr>
          <p:grpSpPr>
            <a:xfrm>
              <a:off x="0" y="-908819"/>
              <a:ext cx="994347" cy="8259581"/>
              <a:chOff x="11797259" y="-908819"/>
              <a:chExt cx="994347" cy="8259581"/>
            </a:xfrm>
          </p:grpSpPr>
          <p:cxnSp>
            <p:nvCxnSpPr>
              <p:cNvPr id="15" name="Rechte verbindingslijn 14"/>
              <p:cNvCxnSpPr/>
              <p:nvPr userDrawn="1"/>
            </p:nvCxnSpPr>
            <p:spPr>
              <a:xfrm>
                <a:off x="11797259" y="-908819"/>
                <a:ext cx="0" cy="8259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userDrawn="1"/>
            </p:nvCxnSpPr>
            <p:spPr>
              <a:xfrm>
                <a:off x="12192000" y="-908819"/>
                <a:ext cx="0" cy="8259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p:nvPr userDrawn="1"/>
            </p:nvCxnSpPr>
            <p:spPr>
              <a:xfrm>
                <a:off x="12791606" y="-908819"/>
                <a:ext cx="0" cy="825958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 name="Groep 16"/>
            <p:cNvGrpSpPr/>
            <p:nvPr userDrawn="1"/>
          </p:nvGrpSpPr>
          <p:grpSpPr>
            <a:xfrm rot="5400000">
              <a:off x="5716249" y="-7118805"/>
              <a:ext cx="394741" cy="14632351"/>
              <a:chOff x="11797259" y="-908819"/>
              <a:chExt cx="394741" cy="8259581"/>
            </a:xfrm>
          </p:grpSpPr>
          <p:cxnSp>
            <p:nvCxnSpPr>
              <p:cNvPr id="18" name="Rechte verbindingslijn 17"/>
              <p:cNvCxnSpPr/>
              <p:nvPr userDrawn="1"/>
            </p:nvCxnSpPr>
            <p:spPr>
              <a:xfrm>
                <a:off x="11797259" y="-908819"/>
                <a:ext cx="0" cy="8259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userDrawn="1"/>
            </p:nvCxnSpPr>
            <p:spPr>
              <a:xfrm>
                <a:off x="12192000" y="-908819"/>
                <a:ext cx="0" cy="825958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0" name="Groep 19"/>
            <p:cNvGrpSpPr/>
            <p:nvPr userDrawn="1"/>
          </p:nvGrpSpPr>
          <p:grpSpPr>
            <a:xfrm rot="5400000">
              <a:off x="5716249" y="-655547"/>
              <a:ext cx="394741" cy="14632351"/>
              <a:chOff x="11797259" y="-908819"/>
              <a:chExt cx="394741" cy="8259581"/>
            </a:xfrm>
          </p:grpSpPr>
          <p:cxnSp>
            <p:nvCxnSpPr>
              <p:cNvPr id="21" name="Rechte verbindingslijn 20"/>
              <p:cNvCxnSpPr/>
              <p:nvPr userDrawn="1"/>
            </p:nvCxnSpPr>
            <p:spPr>
              <a:xfrm>
                <a:off x="11797259" y="-908819"/>
                <a:ext cx="0" cy="8259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userDrawn="1"/>
            </p:nvCxnSpPr>
            <p:spPr>
              <a:xfrm>
                <a:off x="12192000" y="-908819"/>
                <a:ext cx="0" cy="825958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3" name="Rechte verbindingslijn 22"/>
            <p:cNvCxnSpPr>
              <a:cxnSpLocks/>
            </p:cNvCxnSpPr>
            <p:nvPr userDrawn="1"/>
          </p:nvCxnSpPr>
          <p:spPr>
            <a:xfrm rot="2700000">
              <a:off x="11227286" y="3895902"/>
              <a:ext cx="0" cy="4301149"/>
            </a:xfrm>
            <a:prstGeom prst="line">
              <a:avLst/>
            </a:prstGeom>
          </p:spPr>
          <p:style>
            <a:lnRef idx="1">
              <a:schemeClr val="accent1"/>
            </a:lnRef>
            <a:fillRef idx="0">
              <a:schemeClr val="accent1"/>
            </a:fillRef>
            <a:effectRef idx="0">
              <a:schemeClr val="accent1"/>
            </a:effectRef>
            <a:fontRef idx="minor">
              <a:schemeClr val="tx1"/>
            </a:fontRef>
          </p:style>
        </p:cxnSp>
        <p:grpSp>
          <p:nvGrpSpPr>
            <p:cNvPr id="31" name="Groep 30"/>
            <p:cNvGrpSpPr/>
            <p:nvPr userDrawn="1"/>
          </p:nvGrpSpPr>
          <p:grpSpPr>
            <a:xfrm>
              <a:off x="11197655" y="-903238"/>
              <a:ext cx="599606" cy="8259581"/>
              <a:chOff x="676276" y="-756419"/>
              <a:chExt cx="599606" cy="8259581"/>
            </a:xfrm>
          </p:grpSpPr>
          <p:cxnSp>
            <p:nvCxnSpPr>
              <p:cNvPr id="29" name="Rechte verbindingslijn 28"/>
              <p:cNvCxnSpPr/>
              <p:nvPr userDrawn="1"/>
            </p:nvCxnSpPr>
            <p:spPr>
              <a:xfrm>
                <a:off x="676276" y="-756419"/>
                <a:ext cx="0" cy="82595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Rechte verbindingslijn 29"/>
              <p:cNvCxnSpPr/>
              <p:nvPr userDrawn="1"/>
            </p:nvCxnSpPr>
            <p:spPr>
              <a:xfrm>
                <a:off x="1275882" y="-756419"/>
                <a:ext cx="0" cy="8259581"/>
              </a:xfrm>
              <a:prstGeom prst="line">
                <a:avLst/>
              </a:prstGeom>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89007021"/>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8" r:id="rId3"/>
    <p:sldLayoutId id="2147483662" r:id="rId4"/>
    <p:sldLayoutId id="2147483663" r:id="rId5"/>
    <p:sldLayoutId id="2147483658" r:id="rId6"/>
    <p:sldLayoutId id="2147483664" r:id="rId7"/>
    <p:sldLayoutId id="2147483665" r:id="rId8"/>
    <p:sldLayoutId id="2147483679" r:id="rId9"/>
    <p:sldLayoutId id="2147483680" r:id="rId10"/>
    <p:sldLayoutId id="2147483681" r:id="rId11"/>
    <p:sldLayoutId id="2147483682" r:id="rId12"/>
    <p:sldLayoutId id="2147483683" r:id="rId13"/>
    <p:sldLayoutId id="2147483666" r:id="rId14"/>
    <p:sldLayoutId id="2147483667" r:id="rId15"/>
    <p:sldLayoutId id="2147483684" r:id="rId16"/>
    <p:sldLayoutId id="2147483685" r:id="rId17"/>
    <p:sldLayoutId id="2147483686" r:id="rId18"/>
    <p:sldLayoutId id="2147483687" r:id="rId19"/>
    <p:sldLayoutId id="2147483691" r:id="rId20"/>
    <p:sldLayoutId id="2147483671" r:id="rId21"/>
    <p:sldLayoutId id="2147483688" r:id="rId22"/>
    <p:sldLayoutId id="2147483689" r:id="rId23"/>
    <p:sldLayoutId id="2147483690" r:id="rId24"/>
  </p:sldLayoutIdLst>
  <p:hf hdr="0" dt="0"/>
  <p:txStyles>
    <p:titleStyle>
      <a:lvl1pPr algn="l" defTabSz="914400" rtl="0" eaLnBrk="1" latinLnBrk="0" hangingPunct="1">
        <a:lnSpc>
          <a:spcPct val="90000"/>
        </a:lnSpc>
        <a:spcBef>
          <a:spcPct val="0"/>
        </a:spcBef>
        <a:buNone/>
        <a:defRPr sz="27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1pPr>
      <a:lvl2pPr marL="449263"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2pPr>
      <a:lvl3pPr marL="674688"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800" kern="1200">
          <a:solidFill>
            <a:schemeClr val="accent6"/>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000" b="1" kern="1200">
          <a:solidFill>
            <a:schemeClr val="accent4"/>
          </a:solidFill>
          <a:latin typeface="+mn-lt"/>
          <a:ea typeface="+mn-ea"/>
          <a:cs typeface="+mn-cs"/>
        </a:defRPr>
      </a:lvl5pPr>
      <a:lvl6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6pPr>
      <a:lvl7pPr marL="449263"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7pPr>
      <a:lvl8pPr marL="688975"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4/relationships/chartEx" Target="../charts/chartEx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Business case Overgang </a:t>
            </a:r>
            <a:endParaRPr lang="nl-NL" dirty="0"/>
          </a:p>
        </p:txBody>
      </p:sp>
      <p:sp>
        <p:nvSpPr>
          <p:cNvPr id="3" name="Tijdelijke aanduiding voor verticale tekst 2"/>
          <p:cNvSpPr>
            <a:spLocks noGrp="1"/>
          </p:cNvSpPr>
          <p:nvPr>
            <p:ph type="body" orient="vert" idx="1"/>
          </p:nvPr>
        </p:nvSpPr>
        <p:spPr/>
        <p:txBody>
          <a:bodyPr/>
          <a:lstStyle/>
          <a:p>
            <a:r>
              <a:rPr lang="nl-NL" dirty="0"/>
              <a:t>Een VVT organisatie met 2.150 medewerkers en ruim 2.300 cliënten constateerde dat onder medewerkers in de leeftijdscategorie 40 – 60 jaar het verzuim bijna 3% hoger was dan het verzuim in de andere leeftijdsgroepen. </a:t>
            </a:r>
          </a:p>
          <a:p>
            <a:endParaRPr lang="nl-NL" dirty="0"/>
          </a:p>
        </p:txBody>
      </p:sp>
    </p:spTree>
    <p:extLst>
      <p:ext uri="{BB962C8B-B14F-4D97-AF65-F5344CB8AC3E}">
        <p14:creationId xmlns:p14="http://schemas.microsoft.com/office/powerpoint/2010/main" val="821337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Beschrijving</a:t>
            </a:r>
            <a:endParaRPr lang="nl-NL" dirty="0"/>
          </a:p>
        </p:txBody>
      </p:sp>
      <p:sp>
        <p:nvSpPr>
          <p:cNvPr id="5" name="Tijdelijke aanduiding voor verticale tekst 4"/>
          <p:cNvSpPr>
            <a:spLocks noGrp="1"/>
          </p:cNvSpPr>
          <p:nvPr>
            <p:ph type="body" orient="vert" idx="1"/>
          </p:nvPr>
        </p:nvSpPr>
        <p:spPr/>
        <p:txBody>
          <a:bodyPr/>
          <a:lstStyle/>
          <a:p>
            <a:r>
              <a:rPr lang="nl-NL" dirty="0" smtClean="0"/>
              <a:t>Met </a:t>
            </a:r>
            <a:r>
              <a:rPr lang="nl-NL" dirty="0"/>
              <a:t>een gericht interventieprogramma gericht op de overgang is deze organisatie het gelukt het verzuim in de betreffende groep aanzienlijk te verlagen. Het gemiddelde verzuim daalde bij deze organisatie van 7,1% naar 6,6%. Daarnaast zijn ook de kosten voor vervanging, verzuimbegeleiding en </a:t>
            </a:r>
            <a:r>
              <a:rPr lang="nl-NL" dirty="0" err="1"/>
              <a:t>arbo</a:t>
            </a:r>
            <a:r>
              <a:rPr lang="nl-NL" dirty="0"/>
              <a:t> dienstverlening afgenomen. Hiertegenover stond een investering in het traject overgang</a:t>
            </a:r>
            <a:r>
              <a:rPr lang="nl-NL" dirty="0" smtClean="0"/>
              <a:t>.</a:t>
            </a:r>
            <a:endParaRPr lang="nl-NL" dirty="0"/>
          </a:p>
          <a:p>
            <a:r>
              <a:rPr lang="nl-NL" dirty="0"/>
              <a:t>In onderstaand overzicht zijn de besparingen van deze organisatie weergegeven:</a:t>
            </a:r>
          </a:p>
          <a:p>
            <a:pPr marL="0" lvl="0" indent="0">
              <a:buNone/>
            </a:pPr>
            <a:r>
              <a:rPr lang="nl-NL" dirty="0"/>
              <a:t>Vermindering </a:t>
            </a:r>
            <a:r>
              <a:rPr lang="nl-NL" dirty="0" smtClean="0"/>
              <a:t>verzuimpercentage</a:t>
            </a:r>
            <a:r>
              <a:rPr lang="nl-NL" dirty="0"/>
              <a:t>:        </a:t>
            </a:r>
            <a:r>
              <a:rPr lang="nl-NL" dirty="0" smtClean="0"/>
              <a:t>	0,5</a:t>
            </a:r>
            <a:r>
              <a:rPr lang="nl-NL" dirty="0"/>
              <a:t>% (7,7% -&gt; 6,6%)</a:t>
            </a:r>
          </a:p>
          <a:p>
            <a:pPr marL="0" lvl="0" indent="0">
              <a:buNone/>
            </a:pPr>
            <a:r>
              <a:rPr lang="nl-NL" dirty="0"/>
              <a:t>Vermindering kosten:</a:t>
            </a:r>
          </a:p>
          <a:p>
            <a:pPr marL="220663" lvl="1" indent="0">
              <a:buNone/>
            </a:pPr>
            <a:r>
              <a:rPr lang="nl-NL" dirty="0"/>
              <a:t>Verzuimbegeleiding                      </a:t>
            </a:r>
            <a:r>
              <a:rPr lang="nl-NL" dirty="0" smtClean="0"/>
              <a:t>		euro </a:t>
            </a:r>
            <a:r>
              <a:rPr lang="nl-NL" dirty="0"/>
              <a:t>9.800</a:t>
            </a:r>
          </a:p>
          <a:p>
            <a:pPr marL="220663" lvl="1" indent="0">
              <a:buNone/>
            </a:pPr>
            <a:r>
              <a:rPr lang="nl-NL" dirty="0"/>
              <a:t>Arbo dienstverlening                    </a:t>
            </a:r>
            <a:r>
              <a:rPr lang="nl-NL" dirty="0" smtClean="0"/>
              <a:t>		euro </a:t>
            </a:r>
            <a:r>
              <a:rPr lang="nl-NL" dirty="0"/>
              <a:t>35.000</a:t>
            </a:r>
          </a:p>
          <a:p>
            <a:pPr marL="220663" lvl="1" indent="0">
              <a:buNone/>
            </a:pPr>
            <a:r>
              <a:rPr lang="nl-NL" dirty="0"/>
              <a:t>Vervanging                                    </a:t>
            </a:r>
            <a:r>
              <a:rPr lang="nl-NL" dirty="0" smtClean="0"/>
              <a:t>		euro </a:t>
            </a:r>
            <a:r>
              <a:rPr lang="nl-NL" dirty="0"/>
              <a:t>310.000</a:t>
            </a:r>
          </a:p>
          <a:p>
            <a:pPr marL="0" lvl="0" indent="0">
              <a:buNone/>
            </a:pPr>
            <a:r>
              <a:rPr lang="nl-NL" dirty="0"/>
              <a:t>Vermindering verlies productiviteit        </a:t>
            </a:r>
            <a:r>
              <a:rPr lang="nl-NL" dirty="0" smtClean="0"/>
              <a:t>	euro </a:t>
            </a:r>
            <a:r>
              <a:rPr lang="nl-NL" dirty="0"/>
              <a:t>75.000</a:t>
            </a:r>
          </a:p>
          <a:p>
            <a:pPr marL="0" indent="0">
              <a:buNone/>
            </a:pPr>
            <a:r>
              <a:rPr lang="nl-NL" dirty="0"/>
              <a:t> </a:t>
            </a:r>
          </a:p>
          <a:p>
            <a:pPr marL="0" indent="0">
              <a:buNone/>
            </a:pPr>
            <a:endParaRPr lang="nl-NL" dirty="0"/>
          </a:p>
        </p:txBody>
      </p:sp>
    </p:spTree>
    <p:extLst>
      <p:ext uri="{BB962C8B-B14F-4D97-AF65-F5344CB8AC3E}">
        <p14:creationId xmlns:p14="http://schemas.microsoft.com/office/powerpoint/2010/main" val="143324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Business case Overgang in cijfers</a:t>
            </a:r>
            <a:endParaRPr lang="nl-NL" dirty="0"/>
          </a:p>
        </p:txBody>
      </p:sp>
      <p:sp>
        <p:nvSpPr>
          <p:cNvPr id="5" name="Tijdelijke aanduiding voor dianummer 4"/>
          <p:cNvSpPr>
            <a:spLocks noGrp="1"/>
          </p:cNvSpPr>
          <p:nvPr>
            <p:ph type="sldNum" sz="quarter" idx="12"/>
          </p:nvPr>
        </p:nvSpPr>
        <p:spPr/>
        <p:txBody>
          <a:bodyPr/>
          <a:lstStyle/>
          <a:p>
            <a:fld id="{180FCC8E-E873-4DD1-8B3A-674AD2DF981E}" type="slidenum">
              <a:rPr lang="nl-NL" smtClean="0"/>
              <a:t>3</a:t>
            </a:fld>
            <a:endParaRPr lang="nl-NL" dirty="0"/>
          </a:p>
        </p:txBody>
      </p:sp>
      <p:pic>
        <p:nvPicPr>
          <p:cNvPr id="1025" name="Picture 1" descr="http://www.verzuimkosten.nl/ThinkWorks/images/info_wh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635" y="1829698"/>
            <a:ext cx="549922" cy="190500"/>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2971800" y="1829698"/>
            <a:ext cx="1838739" cy="276999"/>
          </a:xfrm>
          <a:prstGeom prst="rect">
            <a:avLst/>
          </a:prstGeom>
          <a:solidFill>
            <a:schemeClr val="accent3"/>
          </a:solidFill>
        </p:spPr>
        <p:txBody>
          <a:bodyPr wrap="square" lIns="0" tIns="0" rIns="0" bIns="0" rtlCol="0">
            <a:spAutoFit/>
          </a:bodyPr>
          <a:lstStyle/>
          <a:p>
            <a:pPr algn="r"/>
            <a:endParaRPr lang="nl-NL" dirty="0" smtClean="0"/>
          </a:p>
        </p:txBody>
      </p:sp>
      <p:graphicFrame>
        <p:nvGraphicFramePr>
          <p:cNvPr id="6" name="Tabel 5"/>
          <p:cNvGraphicFramePr>
            <a:graphicFrameLocks noGrp="1"/>
          </p:cNvGraphicFramePr>
          <p:nvPr>
            <p:extLst>
              <p:ext uri="{D42A27DB-BD31-4B8C-83A1-F6EECF244321}">
                <p14:modId xmlns:p14="http://schemas.microsoft.com/office/powerpoint/2010/main" val="3959638668"/>
              </p:ext>
            </p:extLst>
          </p:nvPr>
        </p:nvGraphicFramePr>
        <p:xfrm>
          <a:off x="1006839" y="1829698"/>
          <a:ext cx="7270472" cy="3761857"/>
        </p:xfrm>
        <a:graphic>
          <a:graphicData uri="http://schemas.openxmlformats.org/drawingml/2006/table">
            <a:tbl>
              <a:tblPr/>
              <a:tblGrid>
                <a:gridCol w="1817618">
                  <a:extLst>
                    <a:ext uri="{9D8B030D-6E8A-4147-A177-3AD203B41FA5}">
                      <a16:colId xmlns:a16="http://schemas.microsoft.com/office/drawing/2014/main" val="3166856121"/>
                    </a:ext>
                  </a:extLst>
                </a:gridCol>
                <a:gridCol w="1817618">
                  <a:extLst>
                    <a:ext uri="{9D8B030D-6E8A-4147-A177-3AD203B41FA5}">
                      <a16:colId xmlns:a16="http://schemas.microsoft.com/office/drawing/2014/main" val="1575118883"/>
                    </a:ext>
                  </a:extLst>
                </a:gridCol>
                <a:gridCol w="1817618">
                  <a:extLst>
                    <a:ext uri="{9D8B030D-6E8A-4147-A177-3AD203B41FA5}">
                      <a16:colId xmlns:a16="http://schemas.microsoft.com/office/drawing/2014/main" val="314428797"/>
                    </a:ext>
                  </a:extLst>
                </a:gridCol>
                <a:gridCol w="1817618">
                  <a:extLst>
                    <a:ext uri="{9D8B030D-6E8A-4147-A177-3AD203B41FA5}">
                      <a16:colId xmlns:a16="http://schemas.microsoft.com/office/drawing/2014/main" val="325658148"/>
                    </a:ext>
                  </a:extLst>
                </a:gridCol>
              </a:tblGrid>
              <a:tr h="285279">
                <a:tc gridSpan="2">
                  <a:txBody>
                    <a:bodyPr/>
                    <a:lstStyle/>
                    <a:p>
                      <a:pPr algn="ctr"/>
                      <a:r>
                        <a:rPr lang="nl-NL" sz="1100" b="1" dirty="0" smtClean="0">
                          <a:effectLst/>
                        </a:rPr>
                        <a:t>Uitgangssituatie</a:t>
                      </a:r>
                      <a:endParaRPr lang="nl-NL" sz="1100" dirty="0">
                        <a:effectLst/>
                      </a:endParaRP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hMerge="1">
                  <a:txBody>
                    <a:bodyPr/>
                    <a:lstStyle/>
                    <a:p>
                      <a:pPr algn="ctr"/>
                      <a:endParaRPr lang="nl-NL" sz="1050" dirty="0">
                        <a:effectLst/>
                      </a:endParaRP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ctr"/>
                      <a:r>
                        <a:rPr lang="nl-NL" sz="1100" b="1" dirty="0" smtClean="0">
                          <a:effectLst/>
                        </a:rPr>
                        <a:t>Verzuimreductie doel</a:t>
                      </a:r>
                      <a:endParaRPr lang="nl-NL" sz="1100" b="1" dirty="0">
                        <a:effectLst/>
                      </a:endParaRP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gn="ctr"/>
                      <a:r>
                        <a:rPr lang="nl-NL" sz="1100" b="1" dirty="0" smtClean="0">
                          <a:effectLst/>
                        </a:rPr>
                        <a:t>Resultaat</a:t>
                      </a:r>
                      <a:endParaRPr lang="nl-NL" sz="1100" b="1" dirty="0">
                        <a:effectLst/>
                      </a:endParaRP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857346"/>
                  </a:ext>
                </a:extLst>
              </a:tr>
              <a:tr h="285279">
                <a:tc>
                  <a:txBody>
                    <a:bodyPr/>
                    <a:lstStyle/>
                    <a:p>
                      <a:r>
                        <a:rPr lang="nl-NL" sz="1100" dirty="0">
                          <a:effectLst/>
                        </a:rPr>
                        <a:t>Verzuimpercentage</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7,1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smtClean="0">
                          <a:effectLst/>
                        </a:rPr>
                        <a:t>-/- 0,5%</a:t>
                      </a:r>
                      <a:endParaRPr lang="nl-NL" sz="1100" dirty="0">
                        <a:effectLst/>
                      </a:endParaRP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gn="r"/>
                      <a:r>
                        <a:rPr lang="nl-NL" sz="1100" dirty="0" smtClean="0">
                          <a:effectLst/>
                        </a:rPr>
                        <a:t>6,6%</a:t>
                      </a:r>
                      <a:endParaRPr lang="nl-NL" sz="1100" dirty="0">
                        <a:effectLst/>
                      </a:endParaRP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296503466"/>
                  </a:ext>
                </a:extLst>
              </a:tr>
              <a:tr h="556437">
                <a:tc>
                  <a:txBody>
                    <a:bodyPr/>
                    <a:lstStyle/>
                    <a:p>
                      <a:r>
                        <a:rPr lang="nl-NL" sz="1100" dirty="0">
                          <a:effectLst/>
                        </a:rPr>
                        <a:t>Uw verzuimcijfers betreffen</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1e en 2e ziektejaar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endParaRPr lang="nl-NL" sz="1100" dirty="0">
                        <a:effectLst/>
                      </a:endParaRP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gn="r"/>
                      <a:endParaRPr lang="nl-NL" sz="1100" dirty="0">
                        <a:effectLst/>
                      </a:endParaRP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815015302"/>
                  </a:ext>
                </a:extLst>
              </a:tr>
              <a:tr h="285279">
                <a:tc>
                  <a:txBody>
                    <a:bodyPr/>
                    <a:lstStyle/>
                    <a:p>
                      <a:r>
                        <a:rPr lang="nl-NL" sz="1100" dirty="0">
                          <a:effectLst/>
                        </a:rPr>
                        <a:t>Loonsom</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65.240.000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65.240.000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gn="r"/>
                      <a:r>
                        <a:rPr lang="nl-NL" sz="1100" dirty="0" smtClean="0">
                          <a:effectLst/>
                        </a:rPr>
                        <a:t>-- </a:t>
                      </a:r>
                      <a:endParaRPr lang="nl-NL" sz="1100" dirty="0">
                        <a:effectLst/>
                      </a:endParaRP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7285375"/>
                  </a:ext>
                </a:extLst>
              </a:tr>
              <a:tr h="420858">
                <a:tc>
                  <a:txBody>
                    <a:bodyPr/>
                    <a:lstStyle/>
                    <a:p>
                      <a:r>
                        <a:rPr lang="nl-NL" sz="1100" dirty="0">
                          <a:effectLst/>
                        </a:rPr>
                        <a:t>Kosten vervanging</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4.408.136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smtClean="0">
                          <a:effectLst/>
                        </a:rPr>
                        <a:t>€  4.097.704  </a:t>
                      </a:r>
                      <a:endParaRPr lang="nl-NL" sz="1100" dirty="0">
                        <a:effectLst/>
                      </a:endParaRP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gn="r"/>
                      <a:r>
                        <a:rPr lang="nl-NL" sz="1100" dirty="0">
                          <a:effectLst/>
                        </a:rPr>
                        <a:t>€  </a:t>
                      </a:r>
                      <a:r>
                        <a:rPr lang="nl-NL" sz="1100" dirty="0" smtClean="0">
                          <a:effectLst/>
                        </a:rPr>
                        <a:t>310.432 </a:t>
                      </a: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222117537"/>
                  </a:ext>
                </a:extLst>
              </a:tr>
              <a:tr h="285279">
                <a:tc>
                  <a:txBody>
                    <a:bodyPr/>
                    <a:lstStyle/>
                    <a:p>
                      <a:r>
                        <a:rPr lang="nl-NL" sz="1100" dirty="0">
                          <a:effectLst/>
                        </a:rPr>
                        <a:t>Productieverlies</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1.068.195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smtClean="0">
                          <a:effectLst/>
                        </a:rPr>
                        <a:t>€  992.970 </a:t>
                      </a: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gn="r"/>
                      <a:r>
                        <a:rPr lang="nl-NL" sz="1100" dirty="0">
                          <a:effectLst/>
                        </a:rPr>
                        <a:t>€  </a:t>
                      </a:r>
                      <a:r>
                        <a:rPr lang="nl-NL" sz="1100" dirty="0" smtClean="0">
                          <a:effectLst/>
                        </a:rPr>
                        <a:t>75.225 </a:t>
                      </a: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958966981"/>
                  </a:ext>
                </a:extLst>
              </a:tr>
              <a:tr h="420858">
                <a:tc>
                  <a:txBody>
                    <a:bodyPr/>
                    <a:lstStyle/>
                    <a:p>
                      <a:r>
                        <a:rPr lang="nl-NL" sz="1100" dirty="0">
                          <a:effectLst/>
                        </a:rPr>
                        <a:t>Kosten arbodienstverlening</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a:t>
                      </a:r>
                      <a:r>
                        <a:rPr lang="nl-NL" sz="1100" dirty="0" smtClean="0">
                          <a:effectLst/>
                        </a:rPr>
                        <a:t>330.000 </a:t>
                      </a: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a:t>
                      </a:r>
                      <a:r>
                        <a:rPr lang="nl-NL" sz="1100" dirty="0" smtClean="0">
                          <a:effectLst/>
                        </a:rPr>
                        <a:t>295.000 </a:t>
                      </a: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gn="r"/>
                      <a:r>
                        <a:rPr lang="nl-NL" sz="1100" dirty="0">
                          <a:effectLst/>
                        </a:rPr>
                        <a:t>€  </a:t>
                      </a:r>
                      <a:r>
                        <a:rPr lang="nl-NL" sz="1100" dirty="0" smtClean="0">
                          <a:effectLst/>
                        </a:rPr>
                        <a:t>35.000 </a:t>
                      </a: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290564051"/>
                  </a:ext>
                </a:extLst>
              </a:tr>
              <a:tr h="285279">
                <a:tc>
                  <a:txBody>
                    <a:bodyPr/>
                    <a:lstStyle/>
                    <a:p>
                      <a:r>
                        <a:rPr lang="nl-NL" sz="1100" dirty="0">
                          <a:effectLst/>
                        </a:rPr>
                        <a:t>Verzuimbegeleiding</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138.961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a:t>
                      </a:r>
                      <a:r>
                        <a:rPr lang="nl-NL" sz="1100" dirty="0" smtClean="0">
                          <a:effectLst/>
                        </a:rPr>
                        <a:t>129.175 </a:t>
                      </a: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gn="r"/>
                      <a:r>
                        <a:rPr lang="nl-NL" sz="1100" dirty="0">
                          <a:effectLst/>
                        </a:rPr>
                        <a:t>€  </a:t>
                      </a:r>
                      <a:r>
                        <a:rPr lang="nl-NL" sz="1100" dirty="0" smtClean="0">
                          <a:effectLst/>
                        </a:rPr>
                        <a:t>9.786 </a:t>
                      </a: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174077753"/>
                  </a:ext>
                </a:extLst>
              </a:tr>
              <a:tr h="420858">
                <a:tc>
                  <a:txBody>
                    <a:bodyPr/>
                    <a:lstStyle/>
                    <a:p>
                      <a:r>
                        <a:rPr lang="nl-NL" sz="1100" dirty="0" smtClean="0">
                          <a:effectLst/>
                        </a:rPr>
                        <a:t>Overgang </a:t>
                      </a:r>
                      <a:r>
                        <a:rPr lang="nl-NL" sz="1100" baseline="0" dirty="0" smtClean="0">
                          <a:effectLst/>
                        </a:rPr>
                        <a:t>interventie / </a:t>
                      </a:r>
                      <a:br>
                        <a:rPr lang="nl-NL" sz="1100" baseline="0" dirty="0" smtClean="0">
                          <a:effectLst/>
                        </a:rPr>
                      </a:br>
                      <a:r>
                        <a:rPr lang="nl-NL" sz="1100" baseline="0" dirty="0" smtClean="0">
                          <a:effectLst/>
                        </a:rPr>
                        <a:t>programma</a:t>
                      </a:r>
                      <a:endParaRPr lang="nl-NL" sz="1100" dirty="0">
                        <a:effectLst/>
                      </a:endParaRP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a:t>
                      </a:r>
                    </a:p>
                    <a:p>
                      <a:pPr algn="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endParaRPr lang="nl-NL" sz="1100" dirty="0" smtClean="0">
                        <a:effectLst/>
                      </a:endParaRPr>
                    </a:p>
                    <a:p>
                      <a:pPr algn="r"/>
                      <a:r>
                        <a:rPr lang="nl-NL" sz="1100" dirty="0" smtClean="0">
                          <a:effectLst/>
                        </a:rPr>
                        <a:t>€  50.000 </a:t>
                      </a:r>
                      <a:r>
                        <a:rPr lang="nl-NL" sz="1100" dirty="0">
                          <a:effectLst/>
                        </a:rPr>
                        <a:t> </a:t>
                      </a:r>
                    </a:p>
                    <a:p>
                      <a:pPr algn="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gn="r"/>
                      <a:endParaRPr lang="nl-NL" sz="1100" dirty="0" smtClean="0">
                        <a:effectLst/>
                      </a:endParaRPr>
                    </a:p>
                    <a:p>
                      <a:pPr algn="r"/>
                      <a:r>
                        <a:rPr lang="nl-NL" sz="1100" dirty="0" smtClean="0">
                          <a:effectLst/>
                        </a:rPr>
                        <a:t>-/- €  50.000 </a:t>
                      </a:r>
                      <a:r>
                        <a:rPr lang="nl-NL" sz="1100" dirty="0">
                          <a:effectLst/>
                        </a:rPr>
                        <a:t> </a:t>
                      </a:r>
                    </a:p>
                    <a:p>
                      <a:pPr algn="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974803902"/>
                  </a:ext>
                </a:extLst>
              </a:tr>
              <a:tr h="420858">
                <a:tc>
                  <a:txBody>
                    <a:bodyPr/>
                    <a:lstStyle/>
                    <a:p>
                      <a:r>
                        <a:rPr lang="nl-NL" sz="1100" dirty="0">
                          <a:effectLst/>
                        </a:rPr>
                        <a:t>Totaal verzuimkosten</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a:effectLst/>
                        </a:rPr>
                        <a:t>€  </a:t>
                      </a:r>
                      <a:r>
                        <a:rPr lang="nl-NL" sz="1100" dirty="0" smtClean="0">
                          <a:effectLst/>
                        </a:rPr>
                        <a:t>5.945.292 </a:t>
                      </a: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tcPr>
                </a:tc>
                <a:tc>
                  <a:txBody>
                    <a:bodyPr/>
                    <a:lstStyle/>
                    <a:p>
                      <a:pPr algn="r"/>
                      <a:r>
                        <a:rPr lang="nl-NL" sz="1100" dirty="0" smtClean="0">
                          <a:effectLst/>
                        </a:rPr>
                        <a:t>€  5.564.849 </a:t>
                      </a: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gn="r"/>
                      <a:r>
                        <a:rPr lang="nl-NL" sz="1200" b="0" dirty="0" smtClean="0">
                          <a:effectLst/>
                        </a:rPr>
                        <a:t>€ 380.443</a:t>
                      </a:r>
                      <a:r>
                        <a:rPr lang="nl-NL" sz="1100" dirty="0">
                          <a:effectLst/>
                        </a:rPr>
                        <a:t> </a:t>
                      </a:r>
                    </a:p>
                  </a:txBody>
                  <a:tcPr marL="43298" marR="43298" marT="9021" marB="4510" anchor="ctr">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647172136"/>
                  </a:ext>
                </a:extLst>
              </a:tr>
            </a:tbl>
          </a:graphicData>
        </a:graphic>
      </p:graphicFrame>
      <p:sp>
        <p:nvSpPr>
          <p:cNvPr id="3" name="Rechthoek 2"/>
          <p:cNvSpPr/>
          <p:nvPr/>
        </p:nvSpPr>
        <p:spPr>
          <a:xfrm>
            <a:off x="1207605" y="5844847"/>
            <a:ext cx="6672021" cy="461665"/>
          </a:xfrm>
          <a:prstGeom prst="rect">
            <a:avLst/>
          </a:prstGeom>
        </p:spPr>
        <p:txBody>
          <a:bodyPr wrap="square">
            <a:spAutoFit/>
          </a:bodyPr>
          <a:lstStyle/>
          <a:p>
            <a:r>
              <a:rPr lang="nl-NL" sz="1200" dirty="0" smtClean="0">
                <a:solidFill>
                  <a:srgbClr val="000000"/>
                </a:solidFill>
                <a:latin typeface="Arial" panose="020B0604020202020204" pitchFamily="34" charset="0"/>
              </a:rPr>
              <a:t>Bovenstaande </a:t>
            </a:r>
            <a:r>
              <a:rPr lang="nl-NL" sz="1200" dirty="0">
                <a:solidFill>
                  <a:srgbClr val="000000"/>
                </a:solidFill>
                <a:latin typeface="Arial" panose="020B0604020202020204" pitchFamily="34" charset="0"/>
              </a:rPr>
              <a:t>berekening is gebaseerd op onderzoeks- en branchegegevens van TNO en </a:t>
            </a:r>
            <a:r>
              <a:rPr lang="nl-NL" sz="1200" dirty="0" smtClean="0">
                <a:solidFill>
                  <a:srgbClr val="000000"/>
                </a:solidFill>
                <a:latin typeface="Arial" panose="020B0604020202020204" pitchFamily="34" charset="0"/>
              </a:rPr>
              <a:t>CBS, alsmede ervaringscijfers van een aantal aanbieders van overgangsinterventies / programma’s.</a:t>
            </a:r>
            <a:endParaRPr lang="nl-NL" sz="1200" dirty="0"/>
          </a:p>
        </p:txBody>
      </p:sp>
      <p:sp>
        <p:nvSpPr>
          <p:cNvPr id="12" name="Rechthoek 11"/>
          <p:cNvSpPr/>
          <p:nvPr/>
        </p:nvSpPr>
        <p:spPr>
          <a:xfrm>
            <a:off x="9024728" y="1354506"/>
            <a:ext cx="2574236" cy="4616648"/>
          </a:xfrm>
          <a:prstGeom prst="rect">
            <a:avLst/>
          </a:prstGeom>
        </p:spPr>
        <p:txBody>
          <a:bodyPr wrap="square">
            <a:spAutoFit/>
          </a:bodyPr>
          <a:lstStyle/>
          <a:p>
            <a:r>
              <a:rPr lang="nl-NL" sz="1050" b="1" dirty="0">
                <a:solidFill>
                  <a:schemeClr val="bg2"/>
                </a:solidFill>
                <a:latin typeface="Nitti Grotesk" panose="020B0503040202020003" pitchFamily="34" charset="0"/>
              </a:rPr>
              <a:t>Kenmerken</a:t>
            </a:r>
          </a:p>
          <a:p>
            <a:r>
              <a:rPr lang="nl-NL" sz="1050" dirty="0" smtClean="0">
                <a:latin typeface="Nitti Grotesk" panose="020B0503040202020003" pitchFamily="34" charset="0"/>
              </a:rPr>
              <a:t>De BC is gebaseerd op een zorgorganisatie met als aanbod de </a:t>
            </a:r>
            <a:r>
              <a:rPr lang="nl-NL" sz="1050" dirty="0">
                <a:latin typeface="Nitti Grotesk" panose="020B0503040202020003" pitchFamily="34" charset="0"/>
              </a:rPr>
              <a:t>functies persoonlijke verzorging, verpleging, ondersteunende begeleiding, activerende begeleiding en behandeling, zowel bij cliënten thuis als in het verpleeghuis en verzorgingshuis. Zelfstandig wonende cliënten kunnen binnen de locaties terecht voor o.a. tijdelijk verblijf, dag verzorging en dagbehandeling;</a:t>
            </a:r>
          </a:p>
          <a:p>
            <a:pPr marL="171450" indent="-171450">
              <a:buFont typeface="Arial" panose="020B0604020202020204" pitchFamily="34" charset="0"/>
              <a:buChar char="•"/>
            </a:pPr>
            <a:r>
              <a:rPr lang="nl-NL" sz="1050" dirty="0">
                <a:latin typeface="Nitti Grotesk" panose="020B0503040202020003" pitchFamily="34" charset="0"/>
              </a:rPr>
              <a:t>Patiënten en cliënten </a:t>
            </a:r>
            <a:r>
              <a:rPr lang="nl-NL" sz="1050" dirty="0">
                <a:latin typeface="Nitti Grotesk" panose="020B0503040202020003" pitchFamily="34" charset="0"/>
                <a:sym typeface="Wingdings" panose="05000000000000000000" pitchFamily="2" charset="2"/>
              </a:rPr>
              <a:t> intramuraal: 1049, extramuraal: 854 en dagbesteding 475;</a:t>
            </a:r>
          </a:p>
          <a:p>
            <a:pPr marL="171450" indent="-171450">
              <a:buFont typeface="Arial" panose="020B0604020202020204" pitchFamily="34" charset="0"/>
              <a:buChar char="•"/>
            </a:pPr>
            <a:r>
              <a:rPr lang="nl-NL" sz="1050" dirty="0">
                <a:latin typeface="Nitti Grotesk" panose="020B0503040202020003" pitchFamily="34" charset="0"/>
                <a:sym typeface="Wingdings" panose="05000000000000000000" pitchFamily="2" charset="2"/>
              </a:rPr>
              <a:t>Personeel  in loondienst: 2150, FTE: 1440;</a:t>
            </a:r>
          </a:p>
          <a:p>
            <a:pPr marL="171450" indent="-171450">
              <a:buFont typeface="Arial" panose="020B0604020202020204" pitchFamily="34" charset="0"/>
              <a:buChar char="•"/>
            </a:pPr>
            <a:r>
              <a:rPr lang="nl-NL" sz="1050" dirty="0">
                <a:latin typeface="Nitti Grotesk" panose="020B0503040202020003" pitchFamily="34" charset="0"/>
                <a:sym typeface="Wingdings" panose="05000000000000000000" pitchFamily="2" charset="2"/>
              </a:rPr>
              <a:t>Organisatie ontwikkelingen  centrale programma’s afgelopen 2 jaar: </a:t>
            </a:r>
            <a:r>
              <a:rPr lang="nl-NL" sz="1050" dirty="0" smtClean="0">
                <a:latin typeface="Nitti Grotesk" panose="020B0503040202020003" pitchFamily="34" charset="0"/>
                <a:sym typeface="Wingdings" panose="05000000000000000000" pitchFamily="2" charset="2"/>
              </a:rPr>
              <a:t/>
            </a:r>
            <a:br>
              <a:rPr lang="nl-NL" sz="1050" dirty="0" smtClean="0">
                <a:latin typeface="Nitti Grotesk" panose="020B0503040202020003" pitchFamily="34" charset="0"/>
                <a:sym typeface="Wingdings" panose="05000000000000000000" pitchFamily="2" charset="2"/>
              </a:rPr>
            </a:br>
            <a:r>
              <a:rPr lang="nl-NL" sz="1050" dirty="0" smtClean="0">
                <a:latin typeface="Nitti Grotesk" panose="020B0503040202020003" pitchFamily="34" charset="0"/>
                <a:sym typeface="Wingdings" panose="05000000000000000000" pitchFamily="2" charset="2"/>
              </a:rPr>
              <a:t>1</a:t>
            </a:r>
            <a:r>
              <a:rPr lang="nl-NL" sz="1050" dirty="0">
                <a:latin typeface="Nitti Grotesk" panose="020B0503040202020003" pitchFamily="34" charset="0"/>
                <a:sym typeface="Wingdings" panose="05000000000000000000" pitchFamily="2" charset="2"/>
              </a:rPr>
              <a:t>) </a:t>
            </a:r>
            <a:r>
              <a:rPr lang="nl-NL" sz="1050" i="1" dirty="0">
                <a:latin typeface="Nitti Grotesk" panose="020B0503040202020003" pitchFamily="34" charset="0"/>
                <a:sym typeface="Wingdings" panose="05000000000000000000" pitchFamily="2" charset="2"/>
              </a:rPr>
              <a:t>Cliënt in Regie </a:t>
            </a:r>
            <a:r>
              <a:rPr lang="nl-NL" sz="1050" dirty="0">
                <a:latin typeface="Nitti Grotesk" panose="020B0503040202020003" pitchFamily="34" charset="0"/>
                <a:sym typeface="Wingdings" panose="05000000000000000000" pitchFamily="2" charset="2"/>
              </a:rPr>
              <a:t>en </a:t>
            </a:r>
            <a:r>
              <a:rPr lang="nl-NL" sz="1050" dirty="0" smtClean="0">
                <a:latin typeface="Nitti Grotesk" panose="020B0503040202020003" pitchFamily="34" charset="0"/>
                <a:sym typeface="Wingdings" panose="05000000000000000000" pitchFamily="2" charset="2"/>
              </a:rPr>
              <a:t/>
            </a:r>
            <a:br>
              <a:rPr lang="nl-NL" sz="1050" dirty="0" smtClean="0">
                <a:latin typeface="Nitti Grotesk" panose="020B0503040202020003" pitchFamily="34" charset="0"/>
                <a:sym typeface="Wingdings" panose="05000000000000000000" pitchFamily="2" charset="2"/>
              </a:rPr>
            </a:br>
            <a:r>
              <a:rPr lang="nl-NL" sz="1050" dirty="0" smtClean="0">
                <a:latin typeface="Nitti Grotesk" panose="020B0503040202020003" pitchFamily="34" charset="0"/>
                <a:sym typeface="Wingdings" panose="05000000000000000000" pitchFamily="2" charset="2"/>
              </a:rPr>
              <a:t>2</a:t>
            </a:r>
            <a:r>
              <a:rPr lang="nl-NL" sz="1050" dirty="0">
                <a:latin typeface="Nitti Grotesk" panose="020B0503040202020003" pitchFamily="34" charset="0"/>
                <a:sym typeface="Wingdings" panose="05000000000000000000" pitchFamily="2" charset="2"/>
              </a:rPr>
              <a:t>) </a:t>
            </a:r>
            <a:r>
              <a:rPr lang="nl-NL" sz="1050" i="1" dirty="0">
                <a:latin typeface="Nitti Grotesk" panose="020B0503040202020003" pitchFamily="34" charset="0"/>
                <a:sym typeface="Wingdings" panose="05000000000000000000" pitchFamily="2" charset="2"/>
              </a:rPr>
              <a:t>Zelfsturing</a:t>
            </a:r>
            <a:r>
              <a:rPr lang="nl-NL" sz="1050" i="1" dirty="0" smtClean="0">
                <a:latin typeface="Nitti Grotesk" panose="020B0503040202020003" pitchFamily="34" charset="0"/>
                <a:sym typeface="Wingdings" panose="05000000000000000000" pitchFamily="2" charset="2"/>
              </a:rPr>
              <a:t>.</a:t>
            </a:r>
            <a:endParaRPr lang="nl-NL" sz="1050" dirty="0">
              <a:latin typeface="Nitti Grotesk" panose="020B0503040202020003" pitchFamily="34" charset="0"/>
              <a:sym typeface="Wingdings" panose="05000000000000000000" pitchFamily="2" charset="2"/>
            </a:endParaRPr>
          </a:p>
          <a:p>
            <a:r>
              <a:rPr lang="nl-NL" sz="1050" dirty="0">
                <a:latin typeface="Nitti Grotesk" panose="020B0503040202020003" pitchFamily="34" charset="0"/>
                <a:sym typeface="Wingdings" panose="05000000000000000000" pitchFamily="2" charset="2"/>
              </a:rPr>
              <a:t>Knelpunten </a:t>
            </a:r>
            <a:r>
              <a:rPr lang="nl-NL" sz="1050" dirty="0" smtClean="0">
                <a:latin typeface="Nitti Grotesk" panose="020B0503040202020003" pitchFamily="34" charset="0"/>
                <a:sym typeface="Wingdings" panose="05000000000000000000" pitchFamily="2" charset="2"/>
              </a:rPr>
              <a:t> CA, 110 </a:t>
            </a:r>
            <a:r>
              <a:rPr lang="nl-NL" sz="1050" dirty="0">
                <a:latin typeface="Nitti Grotesk" panose="020B0503040202020003" pitchFamily="34" charset="0"/>
                <a:sym typeface="Wingdings" panose="05000000000000000000" pitchFamily="2" charset="2"/>
              </a:rPr>
              <a:t>vacatures, hoog ziekteverzuim, verzwaarde cliënten populatie en hoge werkdruk. </a:t>
            </a:r>
            <a:r>
              <a:rPr lang="nl-NL" sz="1050" dirty="0" smtClean="0">
                <a:latin typeface="Nitti Grotesk" panose="020B0503040202020003" pitchFamily="34" charset="0"/>
                <a:sym typeface="Wingdings" panose="05000000000000000000" pitchFamily="2" charset="2"/>
              </a:rPr>
              <a:t/>
            </a:r>
            <a:br>
              <a:rPr lang="nl-NL" sz="1050" dirty="0" smtClean="0">
                <a:latin typeface="Nitti Grotesk" panose="020B0503040202020003" pitchFamily="34" charset="0"/>
                <a:sym typeface="Wingdings" panose="05000000000000000000" pitchFamily="2" charset="2"/>
              </a:rPr>
            </a:br>
            <a:r>
              <a:rPr lang="nl-NL" sz="1050" dirty="0" smtClean="0">
                <a:latin typeface="Nitti Grotesk" panose="020B0503040202020003" pitchFamily="34" charset="0"/>
                <a:sym typeface="Wingdings" panose="05000000000000000000" pitchFamily="2" charset="2"/>
              </a:rPr>
              <a:t>Maatregelen</a:t>
            </a:r>
            <a:r>
              <a:rPr lang="nl-NL" sz="1050" dirty="0">
                <a:latin typeface="Nitti Grotesk" panose="020B0503040202020003" pitchFamily="34" charset="0"/>
                <a:sym typeface="Wingdings" panose="05000000000000000000" pitchFamily="2" charset="2"/>
              </a:rPr>
              <a:t>: ’Taskforce’ Arbeidsmarkt, werving en begeleiding van vrijwilligers, team/locatie coaches; </a:t>
            </a:r>
          </a:p>
          <a:p>
            <a:r>
              <a:rPr lang="nl-NL" sz="1050" dirty="0">
                <a:latin typeface="Nitti Grotesk" panose="020B0503040202020003" pitchFamily="34" charset="0"/>
                <a:sym typeface="Wingdings" panose="05000000000000000000" pitchFamily="2" charset="2"/>
              </a:rPr>
              <a:t>Thema Arbeidsmarkt heeft hoogste prioriteit  werving, talent selectie, verzuimbeleid, medewerker behoud</a:t>
            </a:r>
          </a:p>
        </p:txBody>
      </p:sp>
    </p:spTree>
    <p:extLst>
      <p:ext uri="{BB962C8B-B14F-4D97-AF65-F5344CB8AC3E}">
        <p14:creationId xmlns:p14="http://schemas.microsoft.com/office/powerpoint/2010/main" val="3333079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Verzuim &amp; Overgang</a:t>
            </a:r>
            <a:endParaRPr lang="nl-NL" dirty="0"/>
          </a:p>
        </p:txBody>
      </p:sp>
      <p:sp>
        <p:nvSpPr>
          <p:cNvPr id="5" name="Tijdelijke aanduiding voor dianummer 4"/>
          <p:cNvSpPr>
            <a:spLocks noGrp="1"/>
          </p:cNvSpPr>
          <p:nvPr>
            <p:ph type="sldNum" sz="quarter" idx="12"/>
          </p:nvPr>
        </p:nvSpPr>
        <p:spPr/>
        <p:txBody>
          <a:bodyPr/>
          <a:lstStyle/>
          <a:p>
            <a:fld id="{180FCC8E-E873-4DD1-8B3A-674AD2DF981E}" type="slidenum">
              <a:rPr lang="nl-NL" smtClean="0"/>
              <a:t>4</a:t>
            </a:fld>
            <a:endParaRPr lang="nl-NL" dirty="0"/>
          </a:p>
        </p:txBody>
      </p:sp>
      <mc:AlternateContent xmlns:mc="http://schemas.openxmlformats.org/markup-compatibility/2006" xmlns:cx1="http://schemas.microsoft.com/office/drawing/2015/9/8/chartex">
        <mc:Choice Requires="cx1">
          <p:graphicFrame>
            <p:nvGraphicFramePr>
              <p:cNvPr id="6" name="Grafiek 5"/>
              <p:cNvGraphicFramePr/>
              <p:nvPr>
                <p:extLst>
                  <p:ext uri="{D42A27DB-BD31-4B8C-83A1-F6EECF244321}">
                    <p14:modId xmlns:p14="http://schemas.microsoft.com/office/powerpoint/2010/main" val="1923010492"/>
                  </p:ext>
                </p:extLst>
              </p:nvPr>
            </p:nvGraphicFramePr>
            <p:xfrm>
              <a:off x="3093720" y="2057400"/>
              <a:ext cx="5288280" cy="356616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Grafiek 5"/>
              <p:cNvPicPr>
                <a:picLocks noGrp="1" noRot="1" noChangeAspect="1" noMove="1" noResize="1" noEditPoints="1" noAdjustHandles="1" noChangeArrowheads="1" noChangeShapeType="1"/>
              </p:cNvPicPr>
              <p:nvPr/>
            </p:nvPicPr>
            <p:blipFill>
              <a:blip r:embed="rId3"/>
              <a:stretch>
                <a:fillRect/>
              </a:stretch>
            </p:blipFill>
            <p:spPr>
              <a:xfrm>
                <a:off x="3093720" y="2057400"/>
                <a:ext cx="5288280" cy="3566160"/>
              </a:xfrm>
              <a:prstGeom prst="rect">
                <a:avLst/>
              </a:prstGeom>
            </p:spPr>
          </p:pic>
        </mc:Fallback>
      </mc:AlternateContent>
      <p:sp>
        <p:nvSpPr>
          <p:cNvPr id="4" name="Tekstvak 3"/>
          <p:cNvSpPr txBox="1"/>
          <p:nvPr/>
        </p:nvSpPr>
        <p:spPr>
          <a:xfrm>
            <a:off x="6697719" y="3790783"/>
            <a:ext cx="508151" cy="215444"/>
          </a:xfrm>
          <a:prstGeom prst="rect">
            <a:avLst/>
          </a:prstGeom>
          <a:solidFill>
            <a:schemeClr val="bg2"/>
          </a:solidFill>
        </p:spPr>
        <p:txBody>
          <a:bodyPr wrap="none" lIns="0" tIns="0" rIns="0" bIns="0" rtlCol="0">
            <a:spAutoFit/>
          </a:bodyPr>
          <a:lstStyle/>
          <a:p>
            <a:pPr algn="r"/>
            <a:r>
              <a:rPr lang="nl-NL" sz="1400" dirty="0">
                <a:solidFill>
                  <a:schemeClr val="bg1"/>
                </a:solidFill>
              </a:rPr>
              <a:t> </a:t>
            </a:r>
            <a:r>
              <a:rPr lang="nl-NL" sz="1400" dirty="0" smtClean="0">
                <a:solidFill>
                  <a:schemeClr val="bg1"/>
                </a:solidFill>
              </a:rPr>
              <a:t>  </a:t>
            </a:r>
            <a:r>
              <a:rPr lang="nl-NL" sz="900" dirty="0" smtClean="0">
                <a:solidFill>
                  <a:schemeClr val="bg1"/>
                </a:solidFill>
              </a:rPr>
              <a:t>2,3%   </a:t>
            </a:r>
          </a:p>
        </p:txBody>
      </p:sp>
      <p:sp>
        <p:nvSpPr>
          <p:cNvPr id="12" name="Tekstvak 11"/>
          <p:cNvSpPr txBox="1"/>
          <p:nvPr/>
        </p:nvSpPr>
        <p:spPr>
          <a:xfrm>
            <a:off x="7595553" y="3213651"/>
            <a:ext cx="508152" cy="215444"/>
          </a:xfrm>
          <a:prstGeom prst="rect">
            <a:avLst/>
          </a:prstGeom>
          <a:solidFill>
            <a:schemeClr val="bg2"/>
          </a:solidFill>
        </p:spPr>
        <p:txBody>
          <a:bodyPr wrap="none" lIns="0" tIns="0" rIns="0" bIns="0" rtlCol="0">
            <a:spAutoFit/>
          </a:bodyPr>
          <a:lstStyle/>
          <a:p>
            <a:pPr algn="r"/>
            <a:r>
              <a:rPr lang="nl-NL" sz="1400" dirty="0">
                <a:solidFill>
                  <a:schemeClr val="bg1"/>
                </a:solidFill>
              </a:rPr>
              <a:t> </a:t>
            </a:r>
            <a:r>
              <a:rPr lang="nl-NL" sz="1400" dirty="0" smtClean="0">
                <a:solidFill>
                  <a:schemeClr val="bg1"/>
                </a:solidFill>
              </a:rPr>
              <a:t>  </a:t>
            </a:r>
            <a:r>
              <a:rPr lang="nl-NL" sz="900" dirty="0" smtClean="0">
                <a:solidFill>
                  <a:schemeClr val="bg1"/>
                </a:solidFill>
              </a:rPr>
              <a:t>2,7%   </a:t>
            </a:r>
          </a:p>
        </p:txBody>
      </p:sp>
      <p:sp>
        <p:nvSpPr>
          <p:cNvPr id="13" name="Tekstvak 12"/>
          <p:cNvSpPr txBox="1"/>
          <p:nvPr/>
        </p:nvSpPr>
        <p:spPr>
          <a:xfrm>
            <a:off x="7246910" y="2153572"/>
            <a:ext cx="2005357" cy="169277"/>
          </a:xfrm>
          <a:prstGeom prst="rect">
            <a:avLst/>
          </a:prstGeom>
          <a:solidFill>
            <a:schemeClr val="bg2"/>
          </a:solidFill>
        </p:spPr>
        <p:txBody>
          <a:bodyPr wrap="none" lIns="0" tIns="0" rIns="0" bIns="0" rtlCol="0">
            <a:spAutoFit/>
          </a:bodyPr>
          <a:lstStyle/>
          <a:p>
            <a:pPr algn="ctr"/>
            <a:r>
              <a:rPr lang="nl-NL" sz="1100" dirty="0" smtClean="0">
                <a:solidFill>
                  <a:schemeClr val="bg1"/>
                </a:solidFill>
              </a:rPr>
              <a:t>+  impact overgang  op verzuim </a:t>
            </a:r>
          </a:p>
        </p:txBody>
      </p:sp>
      <p:sp>
        <p:nvSpPr>
          <p:cNvPr id="15" name="Ovaal 14"/>
          <p:cNvSpPr/>
          <p:nvPr/>
        </p:nvSpPr>
        <p:spPr>
          <a:xfrm>
            <a:off x="5868429" y="2578046"/>
            <a:ext cx="2166730" cy="2083405"/>
          </a:xfrm>
          <a:prstGeom prst="ellipse">
            <a:avLst/>
          </a:prstGeom>
          <a:noFill/>
          <a:ln w="19050">
            <a:solidFill>
              <a:schemeClr val="tx1">
                <a:tint val="75000"/>
                <a:shade val="95000"/>
                <a:satMod val="10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Tekstvak 15"/>
          <p:cNvSpPr txBox="1"/>
          <p:nvPr/>
        </p:nvSpPr>
        <p:spPr>
          <a:xfrm>
            <a:off x="6289333" y="2899436"/>
            <a:ext cx="1088439" cy="169277"/>
          </a:xfrm>
          <a:prstGeom prst="rect">
            <a:avLst/>
          </a:prstGeom>
          <a:solidFill>
            <a:schemeClr val="bg1">
              <a:lumMod val="65000"/>
            </a:schemeClr>
          </a:solidFill>
        </p:spPr>
        <p:txBody>
          <a:bodyPr wrap="none" lIns="0" tIns="0" rIns="0" bIns="0" rtlCol="0">
            <a:spAutoFit/>
          </a:bodyPr>
          <a:lstStyle/>
          <a:p>
            <a:pPr algn="r"/>
            <a:r>
              <a:rPr lang="nl-NL" sz="1100" dirty="0" smtClean="0"/>
              <a:t>Interventie</a:t>
            </a:r>
            <a:r>
              <a:rPr lang="nl-NL" sz="1100" b="1" dirty="0" smtClean="0"/>
              <a:t> </a:t>
            </a:r>
            <a:r>
              <a:rPr lang="nl-NL" sz="1100" dirty="0" smtClean="0"/>
              <a:t>groep</a:t>
            </a:r>
          </a:p>
        </p:txBody>
      </p:sp>
    </p:spTree>
    <p:extLst>
      <p:ext uri="{BB962C8B-B14F-4D97-AF65-F5344CB8AC3E}">
        <p14:creationId xmlns:p14="http://schemas.microsoft.com/office/powerpoint/2010/main" val="111908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Resultaat </a:t>
            </a:r>
            <a:endParaRPr lang="nl-NL" dirty="0"/>
          </a:p>
        </p:txBody>
      </p:sp>
      <p:sp>
        <p:nvSpPr>
          <p:cNvPr id="3" name="Tijdelijke aanduiding voor verticale tekst 2"/>
          <p:cNvSpPr>
            <a:spLocks noGrp="1"/>
          </p:cNvSpPr>
          <p:nvPr>
            <p:ph type="body" orient="vert" idx="1"/>
          </p:nvPr>
        </p:nvSpPr>
        <p:spPr/>
        <p:txBody>
          <a:bodyPr/>
          <a:lstStyle/>
          <a:p>
            <a:r>
              <a:rPr lang="nl-NL" dirty="0"/>
              <a:t>Met een investering in het programma gericht op overgang van </a:t>
            </a:r>
            <a:r>
              <a:rPr lang="nl-NL" b="1" dirty="0"/>
              <a:t>ca. euro </a:t>
            </a:r>
            <a:r>
              <a:rPr lang="nl-NL" b="1" dirty="0" smtClean="0"/>
              <a:t>50.000</a:t>
            </a:r>
            <a:r>
              <a:rPr lang="nl-NL" dirty="0" smtClean="0"/>
              <a:t>.</a:t>
            </a:r>
          </a:p>
          <a:p>
            <a:pPr marL="0" indent="0">
              <a:buNone/>
            </a:pPr>
            <a:endParaRPr lang="nl-NL" dirty="0" smtClean="0"/>
          </a:p>
          <a:p>
            <a:r>
              <a:rPr lang="nl-NL" dirty="0"/>
              <a:t>H</a:t>
            </a:r>
            <a:r>
              <a:rPr lang="nl-NL" dirty="0" smtClean="0"/>
              <a:t>eeft </a:t>
            </a:r>
            <a:r>
              <a:rPr lang="nl-NL" dirty="0"/>
              <a:t>deze organisatie de gezondheid van een deel van haar medewerkers kunnen verbeteren, hun plezier en bevlogenheid in het werk vergroot en de verzuimkosten met bijna euro 430.000 (op een totaal aan verzuimkosten van bij euro 6 miljoen) omlaag kunnen </a:t>
            </a:r>
            <a:r>
              <a:rPr lang="nl-NL" dirty="0" smtClean="0"/>
              <a:t>brengen.</a:t>
            </a:r>
          </a:p>
          <a:p>
            <a:pPr marL="0" indent="0">
              <a:buNone/>
            </a:pPr>
            <a:endParaRPr lang="nl-NL" dirty="0" smtClean="0"/>
          </a:p>
          <a:p>
            <a:r>
              <a:rPr lang="nl-NL" dirty="0" smtClean="0"/>
              <a:t> </a:t>
            </a:r>
            <a:r>
              <a:rPr lang="nl-NL" dirty="0"/>
              <a:t>D</a:t>
            </a:r>
            <a:r>
              <a:rPr lang="nl-NL" dirty="0" smtClean="0"/>
              <a:t>aarmee is een </a:t>
            </a:r>
            <a:r>
              <a:rPr lang="nl-NL" b="1" dirty="0" smtClean="0"/>
              <a:t>netto </a:t>
            </a:r>
            <a:r>
              <a:rPr lang="nl-NL" b="1" dirty="0"/>
              <a:t>besparing </a:t>
            </a:r>
            <a:r>
              <a:rPr lang="nl-NL" b="1" dirty="0" smtClean="0"/>
              <a:t>gerealiseerd </a:t>
            </a:r>
            <a:r>
              <a:rPr lang="nl-NL" b="1" dirty="0"/>
              <a:t>van euro 380.000</a:t>
            </a:r>
            <a:r>
              <a:rPr lang="nl-NL" dirty="0"/>
              <a:t>.</a:t>
            </a:r>
          </a:p>
          <a:p>
            <a:endParaRPr lang="nl-NL" dirty="0"/>
          </a:p>
        </p:txBody>
      </p:sp>
      <p:sp>
        <p:nvSpPr>
          <p:cNvPr id="5" name="Tijdelijke aanduiding voor dianummer 4"/>
          <p:cNvSpPr>
            <a:spLocks noGrp="1"/>
          </p:cNvSpPr>
          <p:nvPr>
            <p:ph type="sldNum" sz="quarter" idx="12"/>
          </p:nvPr>
        </p:nvSpPr>
        <p:spPr/>
        <p:txBody>
          <a:bodyPr/>
          <a:lstStyle/>
          <a:p>
            <a:fld id="{180FCC8E-E873-4DD1-8B3A-674AD2DF981E}" type="slidenum">
              <a:rPr lang="nl-NL" smtClean="0"/>
              <a:t>5</a:t>
            </a:fld>
            <a:endParaRPr lang="nl-NL" dirty="0"/>
          </a:p>
        </p:txBody>
      </p:sp>
    </p:spTree>
    <p:extLst>
      <p:ext uri="{BB962C8B-B14F-4D97-AF65-F5344CB8AC3E}">
        <p14:creationId xmlns:p14="http://schemas.microsoft.com/office/powerpoint/2010/main" val="1627456583"/>
      </p:ext>
    </p:extLst>
  </p:cSld>
  <p:clrMapOvr>
    <a:masterClrMapping/>
  </p:clrMapOvr>
</p:sld>
</file>

<file path=ppt/theme/theme1.xml><?xml version="1.0" encoding="utf-8"?>
<a:theme xmlns:a="http://schemas.openxmlformats.org/drawingml/2006/main" name="PPT Stichting IZZ">
  <a:themeElements>
    <a:clrScheme name="Aangepast 48">
      <a:dk1>
        <a:sysClr val="windowText" lastClr="000000"/>
      </a:dk1>
      <a:lt1>
        <a:sysClr val="window" lastClr="FFFFFF"/>
      </a:lt1>
      <a:dk2>
        <a:srgbClr val="521F63"/>
      </a:dk2>
      <a:lt2>
        <a:srgbClr val="EE005D"/>
      </a:lt2>
      <a:accent1>
        <a:srgbClr val="75267D"/>
      </a:accent1>
      <a:accent2>
        <a:srgbClr val="987CA6"/>
      </a:accent2>
      <a:accent3>
        <a:srgbClr val="F3EEF7"/>
      </a:accent3>
      <a:accent4>
        <a:srgbClr val="009AB8"/>
      </a:accent4>
      <a:accent5>
        <a:srgbClr val="73CCDB"/>
      </a:accent5>
      <a:accent6>
        <a:srgbClr val="3E3E3E"/>
      </a:accent6>
      <a:hlink>
        <a:srgbClr val="0563C1"/>
      </a:hlink>
      <a:folHlink>
        <a:srgbClr val="954F72"/>
      </a:folHlink>
    </a:clrScheme>
    <a:fontScheme name="Aangepast 16">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Stichting IZZ</Template>
  <TotalTime>13110</TotalTime>
  <Words>653</Words>
  <Application>Microsoft Office PowerPoint</Application>
  <PresentationFormat>Breedbeeld</PresentationFormat>
  <Paragraphs>78</Paragraphs>
  <Slides>5</Slides>
  <Notes>1</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5</vt:i4>
      </vt:variant>
    </vt:vector>
  </HeadingPairs>
  <TitlesOfParts>
    <vt:vector size="14" baseType="lpstr">
      <vt:lpstr>Arial</vt:lpstr>
      <vt:lpstr>Calibri</vt:lpstr>
      <vt:lpstr>Courier New</vt:lpstr>
      <vt:lpstr>Nitti Grotesk</vt:lpstr>
      <vt:lpstr>Open Sans</vt:lpstr>
      <vt:lpstr>Oswald</vt:lpstr>
      <vt:lpstr>Segoe UI Light</vt:lpstr>
      <vt:lpstr>Wingdings</vt:lpstr>
      <vt:lpstr>PPT Stichting IZZ</vt:lpstr>
      <vt:lpstr>Business case Overgang </vt:lpstr>
      <vt:lpstr>Beschrijving</vt:lpstr>
      <vt:lpstr>Business case Overgang in cijfers</vt:lpstr>
      <vt:lpstr>Verzuim &amp; Overgang</vt:lpstr>
      <vt:lpstr>Resultaat </vt:lpstr>
    </vt:vector>
  </TitlesOfParts>
  <Company>Stichting IZZ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Organisatieklimaat</dc:title>
  <dc:creator>Marc Spoek</dc:creator>
  <cp:lastModifiedBy>Marianka van Arendonk</cp:lastModifiedBy>
  <cp:revision>228</cp:revision>
  <cp:lastPrinted>2019-02-20T10:18:54Z</cp:lastPrinted>
  <dcterms:created xsi:type="dcterms:W3CDTF">2017-06-02T13:00:16Z</dcterms:created>
  <dcterms:modified xsi:type="dcterms:W3CDTF">2021-02-10T14:40:09Z</dcterms:modified>
</cp:coreProperties>
</file>